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6" r:id="rId5"/>
  </p:sldMasterIdLst>
  <p:notesMasterIdLst>
    <p:notesMasterId r:id="rId62"/>
  </p:notesMasterIdLst>
  <p:handoutMasterIdLst>
    <p:handoutMasterId r:id="rId63"/>
  </p:handoutMasterIdLst>
  <p:sldIdLst>
    <p:sldId id="256" r:id="rId6"/>
    <p:sldId id="4871" r:id="rId7"/>
    <p:sldId id="4504" r:id="rId8"/>
    <p:sldId id="264" r:id="rId9"/>
    <p:sldId id="4867" r:id="rId10"/>
    <p:sldId id="4865" r:id="rId11"/>
    <p:sldId id="4877" r:id="rId12"/>
    <p:sldId id="4938" r:id="rId13"/>
    <p:sldId id="261" r:id="rId14"/>
    <p:sldId id="262" r:id="rId15"/>
    <p:sldId id="4878" r:id="rId16"/>
    <p:sldId id="4879" r:id="rId17"/>
    <p:sldId id="4937" r:id="rId18"/>
    <p:sldId id="4876" r:id="rId19"/>
    <p:sldId id="4880" r:id="rId20"/>
    <p:sldId id="4869" r:id="rId21"/>
    <p:sldId id="4870" r:id="rId22"/>
    <p:sldId id="4881" r:id="rId23"/>
    <p:sldId id="4872" r:id="rId24"/>
    <p:sldId id="4873" r:id="rId25"/>
    <p:sldId id="260" r:id="rId26"/>
    <p:sldId id="257" r:id="rId27"/>
    <p:sldId id="258" r:id="rId28"/>
    <p:sldId id="4935" r:id="rId29"/>
    <p:sldId id="4936" r:id="rId30"/>
    <p:sldId id="263" r:id="rId31"/>
    <p:sldId id="4874" r:id="rId32"/>
    <p:sldId id="4882" r:id="rId33"/>
    <p:sldId id="4931" r:id="rId34"/>
    <p:sldId id="4875" r:id="rId35"/>
    <p:sldId id="282" r:id="rId36"/>
    <p:sldId id="281" r:id="rId37"/>
    <p:sldId id="284" r:id="rId38"/>
    <p:sldId id="287" r:id="rId39"/>
    <p:sldId id="270" r:id="rId40"/>
    <p:sldId id="289" r:id="rId41"/>
    <p:sldId id="294" r:id="rId42"/>
    <p:sldId id="273" r:id="rId43"/>
    <p:sldId id="4939" r:id="rId44"/>
    <p:sldId id="292" r:id="rId45"/>
    <p:sldId id="4940" r:id="rId46"/>
    <p:sldId id="4941" r:id="rId47"/>
    <p:sldId id="4942" r:id="rId48"/>
    <p:sldId id="4943" r:id="rId49"/>
    <p:sldId id="265" r:id="rId50"/>
    <p:sldId id="275" r:id="rId51"/>
    <p:sldId id="296" r:id="rId52"/>
    <p:sldId id="297" r:id="rId53"/>
    <p:sldId id="303" r:id="rId54"/>
    <p:sldId id="4547" r:id="rId55"/>
    <p:sldId id="4885" r:id="rId56"/>
    <p:sldId id="4944" r:id="rId57"/>
    <p:sldId id="4945" r:id="rId58"/>
    <p:sldId id="4946" r:id="rId59"/>
    <p:sldId id="259" r:id="rId60"/>
    <p:sldId id="4883" r:id="rId61"/>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Blesgraaf" initials="PB" lastIdx="1" clrIdx="0">
    <p:extLst>
      <p:ext uri="{19B8F6BF-5375-455C-9EA6-DF929625EA0E}">
        <p15:presenceInfo xmlns:p15="http://schemas.microsoft.com/office/powerpoint/2012/main" userId="S::p.blesgraaf@bouwendnederland.nl::1d3613d3-c70a-4ed8-b533-a4e75318b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2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22471B-9A2E-4A46-B9AB-C578F59C8391}" v="54" dt="2024-06-03T10:34:57.793"/>
    <p1510:client id="{22C99B81-1C37-37D6-4E83-B636D96F8CC8}" v="3" dt="2024-06-03T21:50:07.899"/>
    <p1510:client id="{26CCF759-A492-8406-5CA3-4F0392CD5598}" v="26" dt="2024-06-04T06:10:40.840"/>
    <p1510:client id="{278139D5-D6BE-882A-D798-7F14ECCAB36B}" v="154" dt="2024-06-03T11:29:05.039"/>
    <p1510:client id="{3A04AD1D-3675-9B4E-63E1-C01E084AD7F0}" v="23" dt="2024-06-03T22:00:21.802"/>
    <p1510:client id="{48F71E39-9024-D750-84E2-11E83E0E768E}" v="64" dt="2024-06-03T14:42:52.359"/>
    <p1510:client id="{71D5630D-7DC0-3FB3-5EC8-AC8BC603BA03}" v="12" dt="2024-06-03T21:43:02.300"/>
    <p1510:client id="{E3A6CCB7-FEA2-DF32-06E0-F260CA0D34DF}" v="51" dt="2024-06-03T10:58:47.029"/>
    <p1510:client id="{FD672EB0-D21A-4154-BCB3-0E702B2ACE81}" v="25" dt="2024-06-05T10:00:35.807"/>
  </p1510:revLst>
</p1510:revInfo>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270"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14B89-5A82-41F5-AAE1-EFC6166C87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8523982D-6277-4931-9A4D-A97EC6993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E80DF5-C70F-4C10-831D-B1C4FA674240}" type="datetimeFigureOut">
              <a:rPr lang="nl-NL" smtClean="0"/>
              <a:t>11-11-2024</a:t>
            </a:fld>
            <a:endParaRPr lang="nl-NL"/>
          </a:p>
        </p:txBody>
      </p:sp>
      <p:sp>
        <p:nvSpPr>
          <p:cNvPr id="4" name="Footer Placeholder 3">
            <a:extLst>
              <a:ext uri="{FF2B5EF4-FFF2-40B4-BE49-F238E27FC236}">
                <a16:creationId xmlns:a16="http://schemas.microsoft.com/office/drawing/2014/main" id="{CD8C018A-A3B7-4037-98A1-F4F56543EF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8FC43C37-D835-4C98-AD30-87DD5C5447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832E24-A7A5-44E7-AC5E-A7ADC0994C2E}" type="slidenum">
              <a:rPr lang="nl-NL" smtClean="0"/>
              <a:t>‹nr.›</a:t>
            </a:fld>
            <a:endParaRPr lang="nl-NL"/>
          </a:p>
        </p:txBody>
      </p:sp>
    </p:spTree>
    <p:extLst>
      <p:ext uri="{BB962C8B-B14F-4D97-AF65-F5344CB8AC3E}">
        <p14:creationId xmlns:p14="http://schemas.microsoft.com/office/powerpoint/2010/main" val="1607222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800EC-2BDB-4F16-B17E-C77A9944DB38}" type="datetimeFigureOut">
              <a:rPr lang="en-NL" smtClean="0"/>
              <a:t>11/11/2024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9E407-FC0B-4511-B6ED-D3BD9A526ED9}" type="slidenum">
              <a:rPr lang="en-NL" smtClean="0"/>
              <a:t>‹nr.›</a:t>
            </a:fld>
            <a:endParaRPr lang="en-NL"/>
          </a:p>
        </p:txBody>
      </p:sp>
    </p:spTree>
    <p:extLst>
      <p:ext uri="{BB962C8B-B14F-4D97-AF65-F5344CB8AC3E}">
        <p14:creationId xmlns:p14="http://schemas.microsoft.com/office/powerpoint/2010/main" val="28170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5C9E407-FC0B-4511-B6ED-D3BD9A526ED9}" type="slidenum">
              <a:rPr lang="en-NL" smtClean="0"/>
              <a:t>22</a:t>
            </a:fld>
            <a:endParaRPr lang="en-NL"/>
          </a:p>
        </p:txBody>
      </p:sp>
    </p:spTree>
    <p:extLst>
      <p:ext uri="{BB962C8B-B14F-4D97-AF65-F5344CB8AC3E}">
        <p14:creationId xmlns:p14="http://schemas.microsoft.com/office/powerpoint/2010/main" val="7221822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8BCDAF45-FFB1-4290-B985-8F88FC8B120A}"/>
              </a:ext>
            </a:extLst>
          </p:cNvPr>
          <p:cNvSpPr/>
          <p:nvPr/>
        </p:nvSpPr>
        <p:spPr>
          <a:xfrm>
            <a:off x="0" y="0"/>
            <a:ext cx="12192000" cy="3299145"/>
          </a:xfrm>
          <a:custGeom>
            <a:avLst/>
            <a:gdLst>
              <a:gd name="connsiteX0" fmla="*/ 12192000 w 12192000"/>
              <a:gd name="connsiteY0" fmla="*/ 3033141 h 3299145"/>
              <a:gd name="connsiteX1" fmla="*/ 12192000 w 12192000"/>
              <a:gd name="connsiteY1" fmla="*/ 0 h 3299145"/>
              <a:gd name="connsiteX2" fmla="*/ 0 w 12192000"/>
              <a:gd name="connsiteY2" fmla="*/ 0 h 3299145"/>
              <a:gd name="connsiteX3" fmla="*/ 0 w 12192000"/>
              <a:gd name="connsiteY3" fmla="*/ 2216023 h 3299145"/>
              <a:gd name="connsiteX4" fmla="*/ 12192000 w 12192000"/>
              <a:gd name="connsiteY4" fmla="*/ 3033141 h 329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99145">
                <a:moveTo>
                  <a:pt x="12192000" y="3033141"/>
                </a:moveTo>
                <a:lnTo>
                  <a:pt x="12192000" y="0"/>
                </a:lnTo>
                <a:lnTo>
                  <a:pt x="0" y="0"/>
                </a:lnTo>
                <a:lnTo>
                  <a:pt x="0" y="2216023"/>
                </a:lnTo>
                <a:cubicBezTo>
                  <a:pt x="2690749" y="3291840"/>
                  <a:pt x="7224269" y="3570351"/>
                  <a:pt x="12192000" y="3033141"/>
                </a:cubicBezTo>
                <a:close/>
              </a:path>
            </a:pathLst>
          </a:custGeom>
          <a:solidFill>
            <a:schemeClr val="tx2"/>
          </a:solidFill>
          <a:ln w="12700" cap="flat">
            <a:noFill/>
            <a:prstDash val="solid"/>
            <a:miter/>
          </a:ln>
        </p:spPr>
        <p:txBody>
          <a:bodyPr rtlCol="0" anchor="ctr"/>
          <a:lstStyle/>
          <a:p>
            <a:endParaRPr lang="nl-NL"/>
          </a:p>
        </p:txBody>
      </p:sp>
      <p:sp>
        <p:nvSpPr>
          <p:cNvPr id="19" name="Picture Placeholder 18">
            <a:extLst>
              <a:ext uri="{FF2B5EF4-FFF2-40B4-BE49-F238E27FC236}">
                <a16:creationId xmlns:a16="http://schemas.microsoft.com/office/drawing/2014/main" id="{1825A1D8-AE5F-4F8F-A647-FF282BD7C264}"/>
              </a:ext>
            </a:extLst>
          </p:cNvPr>
          <p:cNvSpPr>
            <a:spLocks noGrp="1"/>
          </p:cNvSpPr>
          <p:nvPr>
            <p:ph type="pic" sz="quarter" idx="12" hasCustomPrompt="1"/>
          </p:nvPr>
        </p:nvSpPr>
        <p:spPr>
          <a:xfrm>
            <a:off x="2945258" y="0"/>
            <a:ext cx="9246743" cy="3299191"/>
          </a:xfrm>
          <a:custGeom>
            <a:avLst/>
            <a:gdLst>
              <a:gd name="connsiteX0" fmla="*/ 0 w 9246743"/>
              <a:gd name="connsiteY0" fmla="*/ 0 h 3299191"/>
              <a:gd name="connsiteX1" fmla="*/ 7944612 w 9246743"/>
              <a:gd name="connsiteY1" fmla="*/ 0 h 3299191"/>
              <a:gd name="connsiteX2" fmla="*/ 9246743 w 9246743"/>
              <a:gd name="connsiteY2" fmla="*/ 1304290 h 3299191"/>
              <a:gd name="connsiteX3" fmla="*/ 9246743 w 9246743"/>
              <a:gd name="connsiteY3" fmla="*/ 3033141 h 3299191"/>
              <a:gd name="connsiteX4" fmla="*/ 3500628 w 9246743"/>
              <a:gd name="connsiteY4" fmla="*/ 3285236 h 3299191"/>
              <a:gd name="connsiteX5" fmla="*/ 0 w 9246743"/>
              <a:gd name="connsiteY5" fmla="*/ 0 h 32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6743" h="3299191">
                <a:moveTo>
                  <a:pt x="0" y="0"/>
                </a:moveTo>
                <a:lnTo>
                  <a:pt x="7944612" y="0"/>
                </a:lnTo>
                <a:cubicBezTo>
                  <a:pt x="8405215" y="407414"/>
                  <a:pt x="8840089" y="843015"/>
                  <a:pt x="9246743" y="1304290"/>
                </a:cubicBezTo>
                <a:lnTo>
                  <a:pt x="9246743" y="3033141"/>
                </a:lnTo>
                <a:cubicBezTo>
                  <a:pt x="7228205" y="3251200"/>
                  <a:pt x="5281295" y="3335147"/>
                  <a:pt x="3500628" y="3285236"/>
                </a:cubicBezTo>
                <a:cubicBezTo>
                  <a:pt x="2595004" y="1941386"/>
                  <a:pt x="1398575" y="818571"/>
                  <a:pt x="0" y="0"/>
                </a:cubicBezTo>
                <a:close/>
              </a:path>
            </a:pathLst>
          </a:custGeom>
          <a:solidFill>
            <a:schemeClr val="accent2"/>
          </a:solidFill>
        </p:spPr>
        <p:txBody>
          <a:bodyPr wrap="square" anchor="ctr" anchorCtr="0">
            <a:noAutofit/>
          </a:bodyPr>
          <a:lstStyle>
            <a:lvl1pPr algn="ctr">
              <a:defRPr>
                <a:solidFill>
                  <a:schemeClr val="bg2"/>
                </a:solidFill>
              </a:defRPr>
            </a:lvl1pPr>
          </a:lstStyle>
          <a:p>
            <a:r>
              <a:rPr lang="nl-NL" dirty="0"/>
              <a:t>Afbeelding</a:t>
            </a:r>
          </a:p>
        </p:txBody>
      </p:sp>
      <p:sp>
        <p:nvSpPr>
          <p:cNvPr id="2" name="Title 1">
            <a:extLst>
              <a:ext uri="{FF2B5EF4-FFF2-40B4-BE49-F238E27FC236}">
                <a16:creationId xmlns:a16="http://schemas.microsoft.com/office/drawing/2014/main" id="{8AAAA87F-084B-4435-BCE3-AC59B9EF6ADC}"/>
              </a:ext>
            </a:extLst>
          </p:cNvPr>
          <p:cNvSpPr>
            <a:spLocks noGrp="1" noSelect="1" noRot="1" noChangeAspect="1" noMove="1" noResize="1" noEditPoints="1" noAdjustHandles="1" noChangeArrowheads="1" noChangeShapeType="1" noTextEdit="1"/>
          </p:cNvSpPr>
          <p:nvPr>
            <p:ph type="ctrTitle"/>
          </p:nvPr>
        </p:nvSpPr>
        <p:spPr>
          <a:xfrm>
            <a:off x="2255838" y="3424566"/>
            <a:ext cx="7683500" cy="1589739"/>
          </a:xfrm>
        </p:spPr>
        <p:txBody>
          <a:bodyPr anchor="b"/>
          <a:lstStyle>
            <a:lvl1pPr algn="l">
              <a:defRPr sz="4800">
                <a:solidFill>
                  <a:schemeClr val="tx2"/>
                </a:solidFill>
              </a:defRPr>
            </a:lvl1pPr>
          </a:lstStyle>
          <a:p>
            <a:r>
              <a:rPr lang="nl-NL" noProof="0"/>
              <a:t>Klik om stijl te bewerken</a:t>
            </a:r>
            <a:endParaRPr lang="nl-NL" noProof="0" dirty="0"/>
          </a:p>
        </p:txBody>
      </p:sp>
      <p:sp>
        <p:nvSpPr>
          <p:cNvPr id="3" name="Subtitle 2">
            <a:extLst>
              <a:ext uri="{FF2B5EF4-FFF2-40B4-BE49-F238E27FC236}">
                <a16:creationId xmlns:a16="http://schemas.microsoft.com/office/drawing/2014/main" id="{226ECE75-7E3B-4685-9122-03119A2B2D18}"/>
              </a:ext>
            </a:extLst>
          </p:cNvPr>
          <p:cNvSpPr>
            <a:spLocks noGrp="1" noSelect="1" noRot="1" noChangeAspect="1" noMove="1" noResize="1" noEditPoints="1" noAdjustHandles="1" noChangeArrowheads="1" noChangeShapeType="1" noTextEdit="1"/>
          </p:cNvSpPr>
          <p:nvPr>
            <p:ph type="subTitle" idx="1"/>
          </p:nvPr>
        </p:nvSpPr>
        <p:spPr>
          <a:xfrm>
            <a:off x="2255838" y="5104959"/>
            <a:ext cx="7683500" cy="436562"/>
          </a:xfrm>
        </p:spPr>
        <p:txBody>
          <a:bodyPr/>
          <a:lstStyle>
            <a:lvl1pPr marL="0" indent="0" algn="l">
              <a:buNone/>
              <a:defRPr sz="24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24" name="Graphic 21">
            <a:extLst>
              <a:ext uri="{FF2B5EF4-FFF2-40B4-BE49-F238E27FC236}">
                <a16:creationId xmlns:a16="http://schemas.microsoft.com/office/drawing/2014/main" id="{30797BB3-31AE-4237-BD1F-511A7BC0119A}"/>
              </a:ext>
            </a:extLst>
          </p:cNvPr>
          <p:cNvSpPr/>
          <p:nvPr/>
        </p:nvSpPr>
        <p:spPr>
          <a:xfrm>
            <a:off x="0" y="5571744"/>
            <a:ext cx="4570221" cy="1286255"/>
          </a:xfrm>
          <a:custGeom>
            <a:avLst/>
            <a:gdLst>
              <a:gd name="connsiteX0" fmla="*/ 0 w 4570221"/>
              <a:gd name="connsiteY0" fmla="*/ 0 h 1286255"/>
              <a:gd name="connsiteX1" fmla="*/ 0 w 4570221"/>
              <a:gd name="connsiteY1" fmla="*/ 1286256 h 1286255"/>
              <a:gd name="connsiteX2" fmla="*/ 4570222 w 4570221"/>
              <a:gd name="connsiteY2" fmla="*/ 1286256 h 1286255"/>
              <a:gd name="connsiteX3" fmla="*/ 0 w 4570221"/>
              <a:gd name="connsiteY3" fmla="*/ 0 h 1286255"/>
            </a:gdLst>
            <a:ahLst/>
            <a:cxnLst>
              <a:cxn ang="0">
                <a:pos x="connsiteX0" y="connsiteY0"/>
              </a:cxn>
              <a:cxn ang="0">
                <a:pos x="connsiteX1" y="connsiteY1"/>
              </a:cxn>
              <a:cxn ang="0">
                <a:pos x="connsiteX2" y="connsiteY2"/>
              </a:cxn>
              <a:cxn ang="0">
                <a:pos x="connsiteX3" y="connsiteY3"/>
              </a:cxn>
            </a:cxnLst>
            <a:rect l="l" t="t" r="r" b="b"/>
            <a:pathLst>
              <a:path w="4570221" h="1286255">
                <a:moveTo>
                  <a:pt x="0" y="0"/>
                </a:moveTo>
                <a:lnTo>
                  <a:pt x="0" y="1286256"/>
                </a:lnTo>
                <a:lnTo>
                  <a:pt x="4570222" y="1286256"/>
                </a:lnTo>
                <a:cubicBezTo>
                  <a:pt x="3237230" y="760857"/>
                  <a:pt x="1699895" y="331724"/>
                  <a:pt x="0" y="0"/>
                </a:cubicBezTo>
                <a:close/>
              </a:path>
            </a:pathLst>
          </a:custGeom>
          <a:solidFill>
            <a:schemeClr val="accent1"/>
          </a:solidFill>
          <a:ln w="12700" cap="flat">
            <a:noFill/>
            <a:prstDash val="solid"/>
            <a:miter/>
          </a:ln>
        </p:spPr>
        <p:txBody>
          <a:bodyPr rtlCol="0" anchor="ctr"/>
          <a:lstStyle/>
          <a:p>
            <a:endParaRPr lang="nl-NL"/>
          </a:p>
        </p:txBody>
      </p:sp>
      <p:pic>
        <p:nvPicPr>
          <p:cNvPr id="12" name="Graphic 11">
            <a:extLst>
              <a:ext uri="{FF2B5EF4-FFF2-40B4-BE49-F238E27FC236}">
                <a16:creationId xmlns:a16="http://schemas.microsoft.com/office/drawing/2014/main" id="{C45714BD-36FC-4967-9595-4FF6E3215F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4" name="Footer Placeholder 4">
            <a:extLst>
              <a:ext uri="{FF2B5EF4-FFF2-40B4-BE49-F238E27FC236}">
                <a16:creationId xmlns:a16="http://schemas.microsoft.com/office/drawing/2014/main" id="{97BCCCAA-6D7F-4F0A-B88E-BAE1DE084148}"/>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5" name="Date Placeholder 3">
            <a:extLst>
              <a:ext uri="{FF2B5EF4-FFF2-40B4-BE49-F238E27FC236}">
                <a16:creationId xmlns:a16="http://schemas.microsoft.com/office/drawing/2014/main" id="{C17637E5-D113-4493-A7A0-B1DBF97EC0ED}"/>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1" name="TextBox 10">
            <a:extLst>
              <a:ext uri="{FF2B5EF4-FFF2-40B4-BE49-F238E27FC236}">
                <a16:creationId xmlns:a16="http://schemas.microsoft.com/office/drawing/2014/main" id="{0B6F11E7-6FA1-44AC-B28A-F32E39E7ED6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4051476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e Slid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0400E41-A38F-415A-BB83-134A163228A8}"/>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solidFill>
            <a:srgbClr val="00205B"/>
          </a:solidFill>
          <a:ln w="12700" cap="flat">
            <a:noFill/>
            <a:prstDash val="solid"/>
            <a:miter/>
          </a:ln>
        </p:spPr>
        <p:txBody>
          <a:bodyPr rtlCol="0" anchor="ctr"/>
          <a:lstStyle/>
          <a:p>
            <a:endParaRPr lang="en-NL"/>
          </a:p>
        </p:txBody>
      </p:sp>
      <p:sp>
        <p:nvSpPr>
          <p:cNvPr id="10" name="Graphic 2">
            <a:extLst>
              <a:ext uri="{FF2B5EF4-FFF2-40B4-BE49-F238E27FC236}">
                <a16:creationId xmlns:a16="http://schemas.microsoft.com/office/drawing/2014/main" id="{60400E41-A38F-415A-BB83-134A163228A8}"/>
              </a:ext>
            </a:extLst>
          </p:cNvPr>
          <p:cNvSpPr/>
          <p:nvPr userDrawn="1"/>
        </p:nvSpPr>
        <p:spPr>
          <a:xfrm>
            <a:off x="0" y="0"/>
            <a:ext cx="12192000" cy="6858000"/>
          </a:xfrm>
          <a:custGeom>
            <a:avLst/>
            <a:gdLst>
              <a:gd name="connsiteX0" fmla="*/ 12192000 w 12192000"/>
              <a:gd name="connsiteY0" fmla="*/ 4670425 h 6858000"/>
              <a:gd name="connsiteX1" fmla="*/ 3612769 w 12192000"/>
              <a:gd name="connsiteY1" fmla="*/ 2088642 h 6858000"/>
              <a:gd name="connsiteX2" fmla="*/ 2336800 w 12192000"/>
              <a:gd name="connsiteY2" fmla="*/ 0 h 6858000"/>
              <a:gd name="connsiteX3" fmla="*/ 0 w 12192000"/>
              <a:gd name="connsiteY3" fmla="*/ 0 h 6858000"/>
              <a:gd name="connsiteX4" fmla="*/ 0 w 12192000"/>
              <a:gd name="connsiteY4" fmla="*/ 6858000 h 6858000"/>
              <a:gd name="connsiteX5" fmla="*/ 1219200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12192000" y="4670425"/>
                </a:moveTo>
                <a:cubicBezTo>
                  <a:pt x="8341741" y="4327525"/>
                  <a:pt x="5275453" y="3463925"/>
                  <a:pt x="3612769" y="2088642"/>
                </a:cubicBezTo>
                <a:cubicBezTo>
                  <a:pt x="2841244" y="1450086"/>
                  <a:pt x="2425700" y="745363"/>
                  <a:pt x="2336800" y="0"/>
                </a:cubicBezTo>
                <a:lnTo>
                  <a:pt x="0" y="0"/>
                </a:lnTo>
                <a:lnTo>
                  <a:pt x="0" y="6858000"/>
                </a:lnTo>
                <a:lnTo>
                  <a:pt x="12192000" y="6858000"/>
                </a:lnTo>
                <a:close/>
              </a:path>
            </a:pathLst>
          </a:custGeom>
          <a:solidFill>
            <a:srgbClr val="43B02A"/>
          </a:solidFill>
          <a:ln w="12700" cap="flat">
            <a:noFill/>
            <a:prstDash val="solid"/>
            <a:miter/>
          </a:ln>
        </p:spPr>
        <p:txBody>
          <a:bodyPr rtlCol="0" anchor="ctr"/>
          <a:lstStyle/>
          <a:p>
            <a:endParaRPr lang="en-NL"/>
          </a:p>
        </p:txBody>
      </p:sp>
      <p:sp>
        <p:nvSpPr>
          <p:cNvPr id="14" name="Graphic 2">
            <a:extLst>
              <a:ext uri="{FF2B5EF4-FFF2-40B4-BE49-F238E27FC236}">
                <a16:creationId xmlns:a16="http://schemas.microsoft.com/office/drawing/2014/main" id="{60400E41-A38F-415A-BB83-134A163228A8}"/>
              </a:ext>
            </a:extLst>
          </p:cNvPr>
          <p:cNvSpPr/>
          <p:nvPr userDrawn="1"/>
        </p:nvSpPr>
        <p:spPr>
          <a:xfrm>
            <a:off x="8273415" y="4945379"/>
            <a:ext cx="3918584" cy="1912620"/>
          </a:xfrm>
          <a:custGeom>
            <a:avLst/>
            <a:gdLst>
              <a:gd name="connsiteX0" fmla="*/ 3918585 w 3918584"/>
              <a:gd name="connsiteY0" fmla="*/ 1912620 h 1912620"/>
              <a:gd name="connsiteX1" fmla="*/ 3918585 w 3918584"/>
              <a:gd name="connsiteY1" fmla="*/ 0 h 1912620"/>
              <a:gd name="connsiteX2" fmla="*/ 0 w 3918584"/>
              <a:gd name="connsiteY2" fmla="*/ 1912620 h 1912620"/>
            </a:gdLst>
            <a:ahLst/>
            <a:cxnLst>
              <a:cxn ang="0">
                <a:pos x="connsiteX0" y="connsiteY0"/>
              </a:cxn>
              <a:cxn ang="0">
                <a:pos x="connsiteX1" y="connsiteY1"/>
              </a:cxn>
              <a:cxn ang="0">
                <a:pos x="connsiteX2" y="connsiteY2"/>
              </a:cxn>
            </a:cxnLst>
            <a:rect l="l" t="t" r="r" b="b"/>
            <a:pathLst>
              <a:path w="3918584" h="1912620">
                <a:moveTo>
                  <a:pt x="3918585" y="1912620"/>
                </a:moveTo>
                <a:lnTo>
                  <a:pt x="3918585" y="0"/>
                </a:lnTo>
                <a:cubicBezTo>
                  <a:pt x="2430907" y="623062"/>
                  <a:pt x="1117600" y="1266190"/>
                  <a:pt x="0" y="1912620"/>
                </a:cubicBezTo>
                <a:close/>
              </a:path>
            </a:pathLst>
          </a:custGeom>
          <a:solidFill>
            <a:srgbClr val="FFFFFF"/>
          </a:solidFill>
          <a:ln w="12700" cap="flat">
            <a:noFill/>
            <a:prstDash val="solid"/>
            <a:miter/>
          </a:ln>
        </p:spPr>
        <p:txBody>
          <a:bodyPr rtlCol="0" anchor="ctr"/>
          <a:lstStyle/>
          <a:p>
            <a:endParaRPr lang="en-NL"/>
          </a:p>
        </p:txBody>
      </p:sp>
      <p:sp>
        <p:nvSpPr>
          <p:cNvPr id="21" name="Picture Placeholder 20">
            <a:extLst>
              <a:ext uri="{FF2B5EF4-FFF2-40B4-BE49-F238E27FC236}">
                <a16:creationId xmlns:a16="http://schemas.microsoft.com/office/drawing/2014/main" id="{99CCBBBF-2F9F-41EF-BFB5-510AF3C653ED}"/>
              </a:ext>
            </a:extLst>
          </p:cNvPr>
          <p:cNvSpPr>
            <a:spLocks noGrp="1"/>
          </p:cNvSpPr>
          <p:nvPr>
            <p:ph type="pic" sz="quarter" idx="12" hasCustomPrompt="1"/>
          </p:nvPr>
        </p:nvSpPr>
        <p:spPr>
          <a:xfrm>
            <a:off x="1" y="1"/>
            <a:ext cx="8558149" cy="4560697"/>
          </a:xfrm>
          <a:custGeom>
            <a:avLst/>
            <a:gdLst>
              <a:gd name="connsiteX0" fmla="*/ 0 w 8558149"/>
              <a:gd name="connsiteY0" fmla="*/ 0 h 4560697"/>
              <a:gd name="connsiteX1" fmla="*/ 7061200 w 8558149"/>
              <a:gd name="connsiteY1" fmla="*/ 0 h 4560697"/>
              <a:gd name="connsiteX2" fmla="*/ 8558149 w 8558149"/>
              <a:gd name="connsiteY2" fmla="*/ 2231644 h 4560697"/>
              <a:gd name="connsiteX3" fmla="*/ 3489198 w 8558149"/>
              <a:gd name="connsiteY3" fmla="*/ 4059047 h 4560697"/>
              <a:gd name="connsiteX4" fmla="*/ 1747139 w 8558149"/>
              <a:gd name="connsiteY4" fmla="*/ 4560697 h 4560697"/>
              <a:gd name="connsiteX5" fmla="*/ 0 w 8558149"/>
              <a:gd name="connsiteY5" fmla="*/ 1136396 h 456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8149" h="4560697">
                <a:moveTo>
                  <a:pt x="0" y="0"/>
                </a:moveTo>
                <a:lnTo>
                  <a:pt x="7061200" y="0"/>
                </a:lnTo>
                <a:cubicBezTo>
                  <a:pt x="7621321" y="700994"/>
                  <a:pt x="8122044" y="1447457"/>
                  <a:pt x="8558149" y="2231644"/>
                </a:cubicBezTo>
                <a:cubicBezTo>
                  <a:pt x="7013448" y="2884297"/>
                  <a:pt x="5320665" y="3498596"/>
                  <a:pt x="3489198" y="4059047"/>
                </a:cubicBezTo>
                <a:cubicBezTo>
                  <a:pt x="2912237" y="4235577"/>
                  <a:pt x="2330450" y="4400804"/>
                  <a:pt x="1747139" y="4560697"/>
                </a:cubicBezTo>
                <a:cubicBezTo>
                  <a:pt x="1357694" y="3330677"/>
                  <a:pt x="767338" y="2173605"/>
                  <a:pt x="0" y="1136396"/>
                </a:cubicBezTo>
                <a:close/>
              </a:path>
            </a:pathLst>
          </a:custGeom>
          <a:solidFill>
            <a:schemeClr val="accent2"/>
          </a:solidFill>
        </p:spPr>
        <p:txBody>
          <a:bodyPr wrap="square">
            <a:noAutofit/>
          </a:bodyPr>
          <a:lstStyle>
            <a:lvl1pPr algn="ctr">
              <a:defRPr>
                <a:solidFill>
                  <a:schemeClr val="bg2"/>
                </a:solidFill>
              </a:defRPr>
            </a:lvl1pPr>
          </a:lstStyle>
          <a:p>
            <a:r>
              <a:rPr lang="en-US" dirty="0" err="1"/>
              <a:t>Afbeelding</a:t>
            </a:r>
            <a:endParaRPr lang="en-NL" dirty="0"/>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4214782" y="4071448"/>
            <a:ext cx="5716588" cy="1589740"/>
          </a:xfrm>
        </p:spPr>
        <p:txBody>
          <a:bodyPr/>
          <a:lstStyle>
            <a:lvl1pPr>
              <a:defRPr sz="3600">
                <a:solidFill>
                  <a:schemeClr val="bg1"/>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4214782" y="5749502"/>
            <a:ext cx="5310218" cy="488620"/>
          </a:xfrm>
        </p:spPr>
        <p:txBody>
          <a:bodyPr/>
          <a:lstStyle>
            <a:lvl1pPr marL="0" indent="0" algn="l">
              <a:buNone/>
              <a:defRPr sz="2100" b="1">
                <a:solidFill>
                  <a:schemeClr val="bg1"/>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pic>
        <p:nvPicPr>
          <p:cNvPr id="15" name="Graphic 14">
            <a:extLst>
              <a:ext uri="{FF2B5EF4-FFF2-40B4-BE49-F238E27FC236}">
                <a16:creationId xmlns:a16="http://schemas.microsoft.com/office/drawing/2014/main" id="{4B0E0EA7-9353-4C5E-97DF-1075780DEC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6" name="Footer Placeholder 4">
            <a:extLst>
              <a:ext uri="{FF2B5EF4-FFF2-40B4-BE49-F238E27FC236}">
                <a16:creationId xmlns:a16="http://schemas.microsoft.com/office/drawing/2014/main" id="{382E6642-E78C-4CD0-9457-300EC0F7D069}"/>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dirty="0"/>
          </a:p>
        </p:txBody>
      </p:sp>
      <p:sp>
        <p:nvSpPr>
          <p:cNvPr id="17" name="Date Placeholder 3">
            <a:extLst>
              <a:ext uri="{FF2B5EF4-FFF2-40B4-BE49-F238E27FC236}">
                <a16:creationId xmlns:a16="http://schemas.microsoft.com/office/drawing/2014/main" id="{BF067C58-648B-4C45-9380-17FA26B80BF0}"/>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8" name="TextBox 10">
            <a:extLst>
              <a:ext uri="{FF2B5EF4-FFF2-40B4-BE49-F238E27FC236}">
                <a16:creationId xmlns:a16="http://schemas.microsoft.com/office/drawing/2014/main" id="{C9F1F7F7-4E8D-4928-AD24-0AEA7E1D523D}"/>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153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e Slid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0400E41-A38F-415A-BB83-134A163228A8}"/>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solidFill>
            <a:srgbClr val="00205B"/>
          </a:solidFill>
          <a:ln w="12700" cap="flat">
            <a:noFill/>
            <a:prstDash val="solid"/>
            <a:miter/>
          </a:ln>
        </p:spPr>
        <p:txBody>
          <a:bodyPr rtlCol="0" anchor="ctr"/>
          <a:lstStyle/>
          <a:p>
            <a:endParaRPr lang="en-NL"/>
          </a:p>
        </p:txBody>
      </p:sp>
      <p:sp>
        <p:nvSpPr>
          <p:cNvPr id="10" name="Graphic 2">
            <a:extLst>
              <a:ext uri="{FF2B5EF4-FFF2-40B4-BE49-F238E27FC236}">
                <a16:creationId xmlns:a16="http://schemas.microsoft.com/office/drawing/2014/main" id="{60400E41-A38F-415A-BB83-134A163228A8}"/>
              </a:ext>
            </a:extLst>
          </p:cNvPr>
          <p:cNvSpPr/>
          <p:nvPr userDrawn="1"/>
        </p:nvSpPr>
        <p:spPr>
          <a:xfrm>
            <a:off x="0" y="0"/>
            <a:ext cx="12192000" cy="6858000"/>
          </a:xfrm>
          <a:custGeom>
            <a:avLst/>
            <a:gdLst>
              <a:gd name="connsiteX0" fmla="*/ 12192000 w 12192000"/>
              <a:gd name="connsiteY0" fmla="*/ 4670425 h 6858000"/>
              <a:gd name="connsiteX1" fmla="*/ 3612769 w 12192000"/>
              <a:gd name="connsiteY1" fmla="*/ 2088642 h 6858000"/>
              <a:gd name="connsiteX2" fmla="*/ 2336800 w 12192000"/>
              <a:gd name="connsiteY2" fmla="*/ 0 h 6858000"/>
              <a:gd name="connsiteX3" fmla="*/ 0 w 12192000"/>
              <a:gd name="connsiteY3" fmla="*/ 0 h 6858000"/>
              <a:gd name="connsiteX4" fmla="*/ 0 w 12192000"/>
              <a:gd name="connsiteY4" fmla="*/ 6858000 h 6858000"/>
              <a:gd name="connsiteX5" fmla="*/ 1219200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12192000" y="4670425"/>
                </a:moveTo>
                <a:cubicBezTo>
                  <a:pt x="8341741" y="4327525"/>
                  <a:pt x="5275453" y="3463925"/>
                  <a:pt x="3612769" y="2088642"/>
                </a:cubicBezTo>
                <a:cubicBezTo>
                  <a:pt x="2841244" y="1450086"/>
                  <a:pt x="2425700" y="745363"/>
                  <a:pt x="2336800" y="0"/>
                </a:cubicBezTo>
                <a:lnTo>
                  <a:pt x="0" y="0"/>
                </a:lnTo>
                <a:lnTo>
                  <a:pt x="0" y="6858000"/>
                </a:lnTo>
                <a:lnTo>
                  <a:pt x="12192000" y="6858000"/>
                </a:lnTo>
                <a:close/>
              </a:path>
            </a:pathLst>
          </a:custGeom>
          <a:solidFill>
            <a:srgbClr val="43B02A"/>
          </a:solidFill>
          <a:ln w="12700" cap="flat">
            <a:noFill/>
            <a:prstDash val="solid"/>
            <a:miter/>
          </a:ln>
        </p:spPr>
        <p:txBody>
          <a:bodyPr rtlCol="0" anchor="ctr"/>
          <a:lstStyle/>
          <a:p>
            <a:endParaRPr lang="en-NL"/>
          </a:p>
        </p:txBody>
      </p:sp>
      <p:sp>
        <p:nvSpPr>
          <p:cNvPr id="14" name="Graphic 2">
            <a:extLst>
              <a:ext uri="{FF2B5EF4-FFF2-40B4-BE49-F238E27FC236}">
                <a16:creationId xmlns:a16="http://schemas.microsoft.com/office/drawing/2014/main" id="{60400E41-A38F-415A-BB83-134A163228A8}"/>
              </a:ext>
            </a:extLst>
          </p:cNvPr>
          <p:cNvSpPr/>
          <p:nvPr userDrawn="1"/>
        </p:nvSpPr>
        <p:spPr>
          <a:xfrm>
            <a:off x="8273415" y="4945379"/>
            <a:ext cx="3918584" cy="1912620"/>
          </a:xfrm>
          <a:custGeom>
            <a:avLst/>
            <a:gdLst>
              <a:gd name="connsiteX0" fmla="*/ 3918585 w 3918584"/>
              <a:gd name="connsiteY0" fmla="*/ 1912620 h 1912620"/>
              <a:gd name="connsiteX1" fmla="*/ 3918585 w 3918584"/>
              <a:gd name="connsiteY1" fmla="*/ 0 h 1912620"/>
              <a:gd name="connsiteX2" fmla="*/ 0 w 3918584"/>
              <a:gd name="connsiteY2" fmla="*/ 1912620 h 1912620"/>
            </a:gdLst>
            <a:ahLst/>
            <a:cxnLst>
              <a:cxn ang="0">
                <a:pos x="connsiteX0" y="connsiteY0"/>
              </a:cxn>
              <a:cxn ang="0">
                <a:pos x="connsiteX1" y="connsiteY1"/>
              </a:cxn>
              <a:cxn ang="0">
                <a:pos x="connsiteX2" y="connsiteY2"/>
              </a:cxn>
            </a:cxnLst>
            <a:rect l="l" t="t" r="r" b="b"/>
            <a:pathLst>
              <a:path w="3918584" h="1912620">
                <a:moveTo>
                  <a:pt x="3918585" y="1912620"/>
                </a:moveTo>
                <a:lnTo>
                  <a:pt x="3918585" y="0"/>
                </a:lnTo>
                <a:cubicBezTo>
                  <a:pt x="2430907" y="623062"/>
                  <a:pt x="1117600" y="1266190"/>
                  <a:pt x="0" y="1912620"/>
                </a:cubicBezTo>
                <a:close/>
              </a:path>
            </a:pathLst>
          </a:custGeom>
          <a:solidFill>
            <a:srgbClr val="FFFFFF"/>
          </a:solidFill>
          <a:ln w="12700" cap="flat">
            <a:noFill/>
            <a:prstDash val="solid"/>
            <a:miter/>
          </a:ln>
        </p:spPr>
        <p:txBody>
          <a:bodyPr rtlCol="0" anchor="ctr"/>
          <a:lstStyle/>
          <a:p>
            <a:endParaRPr lang="en-NL"/>
          </a:p>
        </p:txBody>
      </p:sp>
      <p:sp>
        <p:nvSpPr>
          <p:cNvPr id="21" name="Picture Placeholder 20">
            <a:extLst>
              <a:ext uri="{FF2B5EF4-FFF2-40B4-BE49-F238E27FC236}">
                <a16:creationId xmlns:a16="http://schemas.microsoft.com/office/drawing/2014/main" id="{99CCBBBF-2F9F-41EF-BFB5-510AF3C653ED}"/>
              </a:ext>
            </a:extLst>
          </p:cNvPr>
          <p:cNvSpPr>
            <a:spLocks noGrp="1"/>
          </p:cNvSpPr>
          <p:nvPr>
            <p:ph type="pic" sz="quarter" idx="12" hasCustomPrompt="1"/>
          </p:nvPr>
        </p:nvSpPr>
        <p:spPr>
          <a:xfrm>
            <a:off x="1" y="1"/>
            <a:ext cx="8558149" cy="4560697"/>
          </a:xfrm>
          <a:custGeom>
            <a:avLst/>
            <a:gdLst>
              <a:gd name="connsiteX0" fmla="*/ 0 w 8558149"/>
              <a:gd name="connsiteY0" fmla="*/ 0 h 4560697"/>
              <a:gd name="connsiteX1" fmla="*/ 7061200 w 8558149"/>
              <a:gd name="connsiteY1" fmla="*/ 0 h 4560697"/>
              <a:gd name="connsiteX2" fmla="*/ 8558149 w 8558149"/>
              <a:gd name="connsiteY2" fmla="*/ 2231644 h 4560697"/>
              <a:gd name="connsiteX3" fmla="*/ 3489198 w 8558149"/>
              <a:gd name="connsiteY3" fmla="*/ 4059047 h 4560697"/>
              <a:gd name="connsiteX4" fmla="*/ 1747139 w 8558149"/>
              <a:gd name="connsiteY4" fmla="*/ 4560697 h 4560697"/>
              <a:gd name="connsiteX5" fmla="*/ 0 w 8558149"/>
              <a:gd name="connsiteY5" fmla="*/ 1136396 h 456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8149" h="4560697">
                <a:moveTo>
                  <a:pt x="0" y="0"/>
                </a:moveTo>
                <a:lnTo>
                  <a:pt x="7061200" y="0"/>
                </a:lnTo>
                <a:cubicBezTo>
                  <a:pt x="7621321" y="700994"/>
                  <a:pt x="8122044" y="1447457"/>
                  <a:pt x="8558149" y="2231644"/>
                </a:cubicBezTo>
                <a:cubicBezTo>
                  <a:pt x="7013448" y="2884297"/>
                  <a:pt x="5320665" y="3498596"/>
                  <a:pt x="3489198" y="4059047"/>
                </a:cubicBezTo>
                <a:cubicBezTo>
                  <a:pt x="2912237" y="4235577"/>
                  <a:pt x="2330450" y="4400804"/>
                  <a:pt x="1747139" y="4560697"/>
                </a:cubicBezTo>
                <a:cubicBezTo>
                  <a:pt x="1357694" y="3330677"/>
                  <a:pt x="767338" y="2173605"/>
                  <a:pt x="0" y="1136396"/>
                </a:cubicBezTo>
                <a:close/>
              </a:path>
            </a:pathLst>
          </a:custGeom>
          <a:solidFill>
            <a:schemeClr val="accent2"/>
          </a:solidFill>
        </p:spPr>
        <p:txBody>
          <a:bodyPr wrap="square">
            <a:noAutofit/>
          </a:bodyPr>
          <a:lstStyle>
            <a:lvl1pPr algn="ctr">
              <a:defRPr>
                <a:solidFill>
                  <a:schemeClr val="bg2"/>
                </a:solidFill>
              </a:defRPr>
            </a:lvl1pPr>
          </a:lstStyle>
          <a:p>
            <a:r>
              <a:rPr lang="en-US" dirty="0" err="1"/>
              <a:t>Afbeelding</a:t>
            </a:r>
            <a:endParaRPr lang="en-NL" dirty="0"/>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4214782" y="4071448"/>
            <a:ext cx="5716588" cy="1589740"/>
          </a:xfrm>
        </p:spPr>
        <p:txBody>
          <a:bodyPr/>
          <a:lstStyle>
            <a:lvl1pPr>
              <a:defRPr sz="3600">
                <a:solidFill>
                  <a:schemeClr val="bg1"/>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4214782" y="5749502"/>
            <a:ext cx="5310218" cy="488620"/>
          </a:xfrm>
        </p:spPr>
        <p:txBody>
          <a:bodyPr/>
          <a:lstStyle>
            <a:lvl1pPr marL="0" indent="0" algn="l">
              <a:buNone/>
              <a:defRPr sz="2100" b="1">
                <a:solidFill>
                  <a:schemeClr val="bg1"/>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pic>
        <p:nvPicPr>
          <p:cNvPr id="15" name="Graphic 14">
            <a:extLst>
              <a:ext uri="{FF2B5EF4-FFF2-40B4-BE49-F238E27FC236}">
                <a16:creationId xmlns:a16="http://schemas.microsoft.com/office/drawing/2014/main" id="{4B0E0EA7-9353-4C5E-97DF-1075780DEC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6" name="Footer Placeholder 4">
            <a:extLst>
              <a:ext uri="{FF2B5EF4-FFF2-40B4-BE49-F238E27FC236}">
                <a16:creationId xmlns:a16="http://schemas.microsoft.com/office/drawing/2014/main" id="{382E6642-E78C-4CD0-9457-300EC0F7D069}"/>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dirty="0"/>
          </a:p>
        </p:txBody>
      </p:sp>
      <p:sp>
        <p:nvSpPr>
          <p:cNvPr id="17" name="Date Placeholder 3">
            <a:extLst>
              <a:ext uri="{FF2B5EF4-FFF2-40B4-BE49-F238E27FC236}">
                <a16:creationId xmlns:a16="http://schemas.microsoft.com/office/drawing/2014/main" id="{BF067C58-648B-4C45-9380-17FA26B80BF0}"/>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8" name="TextBox 10">
            <a:extLst>
              <a:ext uri="{FF2B5EF4-FFF2-40B4-BE49-F238E27FC236}">
                <a16:creationId xmlns:a16="http://schemas.microsoft.com/office/drawing/2014/main" id="{C9F1F7F7-4E8D-4928-AD24-0AEA7E1D523D}"/>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153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e Slid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0400E41-A38F-415A-BB83-134A163228A8}"/>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solidFill>
            <a:srgbClr val="00205B"/>
          </a:solidFill>
          <a:ln w="12700" cap="flat">
            <a:noFill/>
            <a:prstDash val="solid"/>
            <a:miter/>
          </a:ln>
        </p:spPr>
        <p:txBody>
          <a:bodyPr rtlCol="0" anchor="ctr"/>
          <a:lstStyle/>
          <a:p>
            <a:endParaRPr lang="en-NL"/>
          </a:p>
        </p:txBody>
      </p:sp>
      <p:sp>
        <p:nvSpPr>
          <p:cNvPr id="10" name="Graphic 2">
            <a:extLst>
              <a:ext uri="{FF2B5EF4-FFF2-40B4-BE49-F238E27FC236}">
                <a16:creationId xmlns:a16="http://schemas.microsoft.com/office/drawing/2014/main" id="{60400E41-A38F-415A-BB83-134A163228A8}"/>
              </a:ext>
            </a:extLst>
          </p:cNvPr>
          <p:cNvSpPr/>
          <p:nvPr userDrawn="1"/>
        </p:nvSpPr>
        <p:spPr>
          <a:xfrm>
            <a:off x="0" y="0"/>
            <a:ext cx="12192000" cy="6858000"/>
          </a:xfrm>
          <a:custGeom>
            <a:avLst/>
            <a:gdLst>
              <a:gd name="connsiteX0" fmla="*/ 12192000 w 12192000"/>
              <a:gd name="connsiteY0" fmla="*/ 4670425 h 6858000"/>
              <a:gd name="connsiteX1" fmla="*/ 3612769 w 12192000"/>
              <a:gd name="connsiteY1" fmla="*/ 2088642 h 6858000"/>
              <a:gd name="connsiteX2" fmla="*/ 2336800 w 12192000"/>
              <a:gd name="connsiteY2" fmla="*/ 0 h 6858000"/>
              <a:gd name="connsiteX3" fmla="*/ 0 w 12192000"/>
              <a:gd name="connsiteY3" fmla="*/ 0 h 6858000"/>
              <a:gd name="connsiteX4" fmla="*/ 0 w 12192000"/>
              <a:gd name="connsiteY4" fmla="*/ 6858000 h 6858000"/>
              <a:gd name="connsiteX5" fmla="*/ 1219200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12192000" y="4670425"/>
                </a:moveTo>
                <a:cubicBezTo>
                  <a:pt x="8341741" y="4327525"/>
                  <a:pt x="5275453" y="3463925"/>
                  <a:pt x="3612769" y="2088642"/>
                </a:cubicBezTo>
                <a:cubicBezTo>
                  <a:pt x="2841244" y="1450086"/>
                  <a:pt x="2425700" y="745363"/>
                  <a:pt x="2336800" y="0"/>
                </a:cubicBezTo>
                <a:lnTo>
                  <a:pt x="0" y="0"/>
                </a:lnTo>
                <a:lnTo>
                  <a:pt x="0" y="6858000"/>
                </a:lnTo>
                <a:lnTo>
                  <a:pt x="12192000" y="6858000"/>
                </a:lnTo>
                <a:close/>
              </a:path>
            </a:pathLst>
          </a:custGeom>
          <a:solidFill>
            <a:srgbClr val="43B02A"/>
          </a:solidFill>
          <a:ln w="12700" cap="flat">
            <a:noFill/>
            <a:prstDash val="solid"/>
            <a:miter/>
          </a:ln>
        </p:spPr>
        <p:txBody>
          <a:bodyPr rtlCol="0" anchor="ctr"/>
          <a:lstStyle/>
          <a:p>
            <a:endParaRPr lang="en-NL"/>
          </a:p>
        </p:txBody>
      </p:sp>
      <p:sp>
        <p:nvSpPr>
          <p:cNvPr id="14" name="Graphic 2">
            <a:extLst>
              <a:ext uri="{FF2B5EF4-FFF2-40B4-BE49-F238E27FC236}">
                <a16:creationId xmlns:a16="http://schemas.microsoft.com/office/drawing/2014/main" id="{60400E41-A38F-415A-BB83-134A163228A8}"/>
              </a:ext>
            </a:extLst>
          </p:cNvPr>
          <p:cNvSpPr/>
          <p:nvPr userDrawn="1"/>
        </p:nvSpPr>
        <p:spPr>
          <a:xfrm>
            <a:off x="8273415" y="4945379"/>
            <a:ext cx="3918584" cy="1912620"/>
          </a:xfrm>
          <a:custGeom>
            <a:avLst/>
            <a:gdLst>
              <a:gd name="connsiteX0" fmla="*/ 3918585 w 3918584"/>
              <a:gd name="connsiteY0" fmla="*/ 1912620 h 1912620"/>
              <a:gd name="connsiteX1" fmla="*/ 3918585 w 3918584"/>
              <a:gd name="connsiteY1" fmla="*/ 0 h 1912620"/>
              <a:gd name="connsiteX2" fmla="*/ 0 w 3918584"/>
              <a:gd name="connsiteY2" fmla="*/ 1912620 h 1912620"/>
            </a:gdLst>
            <a:ahLst/>
            <a:cxnLst>
              <a:cxn ang="0">
                <a:pos x="connsiteX0" y="connsiteY0"/>
              </a:cxn>
              <a:cxn ang="0">
                <a:pos x="connsiteX1" y="connsiteY1"/>
              </a:cxn>
              <a:cxn ang="0">
                <a:pos x="connsiteX2" y="connsiteY2"/>
              </a:cxn>
            </a:cxnLst>
            <a:rect l="l" t="t" r="r" b="b"/>
            <a:pathLst>
              <a:path w="3918584" h="1912620">
                <a:moveTo>
                  <a:pt x="3918585" y="1912620"/>
                </a:moveTo>
                <a:lnTo>
                  <a:pt x="3918585" y="0"/>
                </a:lnTo>
                <a:cubicBezTo>
                  <a:pt x="2430907" y="623062"/>
                  <a:pt x="1117600" y="1266190"/>
                  <a:pt x="0" y="1912620"/>
                </a:cubicBezTo>
                <a:close/>
              </a:path>
            </a:pathLst>
          </a:custGeom>
          <a:solidFill>
            <a:srgbClr val="FFFFFF"/>
          </a:solidFill>
          <a:ln w="12700" cap="flat">
            <a:noFill/>
            <a:prstDash val="solid"/>
            <a:miter/>
          </a:ln>
        </p:spPr>
        <p:txBody>
          <a:bodyPr rtlCol="0" anchor="ctr"/>
          <a:lstStyle/>
          <a:p>
            <a:endParaRPr lang="en-NL"/>
          </a:p>
        </p:txBody>
      </p:sp>
      <p:sp>
        <p:nvSpPr>
          <p:cNvPr id="21" name="Picture Placeholder 20">
            <a:extLst>
              <a:ext uri="{FF2B5EF4-FFF2-40B4-BE49-F238E27FC236}">
                <a16:creationId xmlns:a16="http://schemas.microsoft.com/office/drawing/2014/main" id="{99CCBBBF-2F9F-41EF-BFB5-510AF3C653ED}"/>
              </a:ext>
            </a:extLst>
          </p:cNvPr>
          <p:cNvSpPr>
            <a:spLocks noGrp="1"/>
          </p:cNvSpPr>
          <p:nvPr>
            <p:ph type="pic" sz="quarter" idx="12" hasCustomPrompt="1"/>
          </p:nvPr>
        </p:nvSpPr>
        <p:spPr>
          <a:xfrm>
            <a:off x="1" y="1"/>
            <a:ext cx="8558149" cy="4560697"/>
          </a:xfrm>
          <a:custGeom>
            <a:avLst/>
            <a:gdLst>
              <a:gd name="connsiteX0" fmla="*/ 0 w 8558149"/>
              <a:gd name="connsiteY0" fmla="*/ 0 h 4560697"/>
              <a:gd name="connsiteX1" fmla="*/ 7061200 w 8558149"/>
              <a:gd name="connsiteY1" fmla="*/ 0 h 4560697"/>
              <a:gd name="connsiteX2" fmla="*/ 8558149 w 8558149"/>
              <a:gd name="connsiteY2" fmla="*/ 2231644 h 4560697"/>
              <a:gd name="connsiteX3" fmla="*/ 3489198 w 8558149"/>
              <a:gd name="connsiteY3" fmla="*/ 4059047 h 4560697"/>
              <a:gd name="connsiteX4" fmla="*/ 1747139 w 8558149"/>
              <a:gd name="connsiteY4" fmla="*/ 4560697 h 4560697"/>
              <a:gd name="connsiteX5" fmla="*/ 0 w 8558149"/>
              <a:gd name="connsiteY5" fmla="*/ 1136396 h 456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8149" h="4560697">
                <a:moveTo>
                  <a:pt x="0" y="0"/>
                </a:moveTo>
                <a:lnTo>
                  <a:pt x="7061200" y="0"/>
                </a:lnTo>
                <a:cubicBezTo>
                  <a:pt x="7621321" y="700994"/>
                  <a:pt x="8122044" y="1447457"/>
                  <a:pt x="8558149" y="2231644"/>
                </a:cubicBezTo>
                <a:cubicBezTo>
                  <a:pt x="7013448" y="2884297"/>
                  <a:pt x="5320665" y="3498596"/>
                  <a:pt x="3489198" y="4059047"/>
                </a:cubicBezTo>
                <a:cubicBezTo>
                  <a:pt x="2912237" y="4235577"/>
                  <a:pt x="2330450" y="4400804"/>
                  <a:pt x="1747139" y="4560697"/>
                </a:cubicBezTo>
                <a:cubicBezTo>
                  <a:pt x="1357694" y="3330677"/>
                  <a:pt x="767338" y="2173605"/>
                  <a:pt x="0" y="1136396"/>
                </a:cubicBezTo>
                <a:close/>
              </a:path>
            </a:pathLst>
          </a:custGeom>
          <a:solidFill>
            <a:schemeClr val="accent2"/>
          </a:solidFill>
        </p:spPr>
        <p:txBody>
          <a:bodyPr wrap="square">
            <a:noAutofit/>
          </a:bodyPr>
          <a:lstStyle>
            <a:lvl1pPr algn="ctr">
              <a:defRPr>
                <a:solidFill>
                  <a:schemeClr val="bg2"/>
                </a:solidFill>
              </a:defRPr>
            </a:lvl1pPr>
          </a:lstStyle>
          <a:p>
            <a:r>
              <a:rPr lang="en-US" dirty="0" err="1"/>
              <a:t>Afbeelding</a:t>
            </a:r>
            <a:endParaRPr lang="en-NL" dirty="0"/>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4214782" y="4071448"/>
            <a:ext cx="5716588" cy="1589740"/>
          </a:xfrm>
        </p:spPr>
        <p:txBody>
          <a:bodyPr/>
          <a:lstStyle>
            <a:lvl1pPr>
              <a:defRPr sz="3600">
                <a:solidFill>
                  <a:schemeClr val="bg1"/>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4214782" y="5749502"/>
            <a:ext cx="5310218" cy="488620"/>
          </a:xfrm>
        </p:spPr>
        <p:txBody>
          <a:bodyPr/>
          <a:lstStyle>
            <a:lvl1pPr marL="0" indent="0" algn="l">
              <a:buNone/>
              <a:defRPr sz="2100" b="1">
                <a:solidFill>
                  <a:schemeClr val="bg1"/>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pic>
        <p:nvPicPr>
          <p:cNvPr id="15" name="Graphic 14">
            <a:extLst>
              <a:ext uri="{FF2B5EF4-FFF2-40B4-BE49-F238E27FC236}">
                <a16:creationId xmlns:a16="http://schemas.microsoft.com/office/drawing/2014/main" id="{4B0E0EA7-9353-4C5E-97DF-1075780DEC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6" name="Footer Placeholder 4">
            <a:extLst>
              <a:ext uri="{FF2B5EF4-FFF2-40B4-BE49-F238E27FC236}">
                <a16:creationId xmlns:a16="http://schemas.microsoft.com/office/drawing/2014/main" id="{382E6642-E78C-4CD0-9457-300EC0F7D069}"/>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dirty="0"/>
          </a:p>
        </p:txBody>
      </p:sp>
      <p:sp>
        <p:nvSpPr>
          <p:cNvPr id="17" name="Date Placeholder 3">
            <a:extLst>
              <a:ext uri="{FF2B5EF4-FFF2-40B4-BE49-F238E27FC236}">
                <a16:creationId xmlns:a16="http://schemas.microsoft.com/office/drawing/2014/main" id="{BF067C58-648B-4C45-9380-17FA26B80BF0}"/>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8" name="TextBox 10">
            <a:extLst>
              <a:ext uri="{FF2B5EF4-FFF2-40B4-BE49-F238E27FC236}">
                <a16:creationId xmlns:a16="http://schemas.microsoft.com/office/drawing/2014/main" id="{C9F1F7F7-4E8D-4928-AD24-0AEA7E1D523D}"/>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1530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e Slid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0400E41-A38F-415A-BB83-134A163228A8}"/>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solidFill>
            <a:srgbClr val="00205B"/>
          </a:solidFill>
          <a:ln w="12700" cap="flat">
            <a:noFill/>
            <a:prstDash val="solid"/>
            <a:miter/>
          </a:ln>
        </p:spPr>
        <p:txBody>
          <a:bodyPr rtlCol="0" anchor="ctr"/>
          <a:lstStyle/>
          <a:p>
            <a:endParaRPr lang="en-NL"/>
          </a:p>
        </p:txBody>
      </p:sp>
      <p:sp>
        <p:nvSpPr>
          <p:cNvPr id="10" name="Graphic 2">
            <a:extLst>
              <a:ext uri="{FF2B5EF4-FFF2-40B4-BE49-F238E27FC236}">
                <a16:creationId xmlns:a16="http://schemas.microsoft.com/office/drawing/2014/main" id="{60400E41-A38F-415A-BB83-134A163228A8}"/>
              </a:ext>
            </a:extLst>
          </p:cNvPr>
          <p:cNvSpPr/>
          <p:nvPr userDrawn="1"/>
        </p:nvSpPr>
        <p:spPr>
          <a:xfrm>
            <a:off x="0" y="0"/>
            <a:ext cx="12192000" cy="6858000"/>
          </a:xfrm>
          <a:custGeom>
            <a:avLst/>
            <a:gdLst>
              <a:gd name="connsiteX0" fmla="*/ 12192000 w 12192000"/>
              <a:gd name="connsiteY0" fmla="*/ 4670425 h 6858000"/>
              <a:gd name="connsiteX1" fmla="*/ 3612769 w 12192000"/>
              <a:gd name="connsiteY1" fmla="*/ 2088642 h 6858000"/>
              <a:gd name="connsiteX2" fmla="*/ 2336800 w 12192000"/>
              <a:gd name="connsiteY2" fmla="*/ 0 h 6858000"/>
              <a:gd name="connsiteX3" fmla="*/ 0 w 12192000"/>
              <a:gd name="connsiteY3" fmla="*/ 0 h 6858000"/>
              <a:gd name="connsiteX4" fmla="*/ 0 w 12192000"/>
              <a:gd name="connsiteY4" fmla="*/ 6858000 h 6858000"/>
              <a:gd name="connsiteX5" fmla="*/ 1219200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12192000" y="4670425"/>
                </a:moveTo>
                <a:cubicBezTo>
                  <a:pt x="8341741" y="4327525"/>
                  <a:pt x="5275453" y="3463925"/>
                  <a:pt x="3612769" y="2088642"/>
                </a:cubicBezTo>
                <a:cubicBezTo>
                  <a:pt x="2841244" y="1450086"/>
                  <a:pt x="2425700" y="745363"/>
                  <a:pt x="2336800" y="0"/>
                </a:cubicBezTo>
                <a:lnTo>
                  <a:pt x="0" y="0"/>
                </a:lnTo>
                <a:lnTo>
                  <a:pt x="0" y="6858000"/>
                </a:lnTo>
                <a:lnTo>
                  <a:pt x="12192000" y="6858000"/>
                </a:lnTo>
                <a:close/>
              </a:path>
            </a:pathLst>
          </a:custGeom>
          <a:solidFill>
            <a:srgbClr val="43B02A"/>
          </a:solidFill>
          <a:ln w="12700" cap="flat">
            <a:noFill/>
            <a:prstDash val="solid"/>
            <a:miter/>
          </a:ln>
        </p:spPr>
        <p:txBody>
          <a:bodyPr rtlCol="0" anchor="ctr"/>
          <a:lstStyle/>
          <a:p>
            <a:endParaRPr lang="en-NL"/>
          </a:p>
        </p:txBody>
      </p:sp>
      <p:sp>
        <p:nvSpPr>
          <p:cNvPr id="14" name="Graphic 2">
            <a:extLst>
              <a:ext uri="{FF2B5EF4-FFF2-40B4-BE49-F238E27FC236}">
                <a16:creationId xmlns:a16="http://schemas.microsoft.com/office/drawing/2014/main" id="{60400E41-A38F-415A-BB83-134A163228A8}"/>
              </a:ext>
            </a:extLst>
          </p:cNvPr>
          <p:cNvSpPr/>
          <p:nvPr userDrawn="1"/>
        </p:nvSpPr>
        <p:spPr>
          <a:xfrm>
            <a:off x="8273415" y="4945379"/>
            <a:ext cx="3918584" cy="1912620"/>
          </a:xfrm>
          <a:custGeom>
            <a:avLst/>
            <a:gdLst>
              <a:gd name="connsiteX0" fmla="*/ 3918585 w 3918584"/>
              <a:gd name="connsiteY0" fmla="*/ 1912620 h 1912620"/>
              <a:gd name="connsiteX1" fmla="*/ 3918585 w 3918584"/>
              <a:gd name="connsiteY1" fmla="*/ 0 h 1912620"/>
              <a:gd name="connsiteX2" fmla="*/ 0 w 3918584"/>
              <a:gd name="connsiteY2" fmla="*/ 1912620 h 1912620"/>
            </a:gdLst>
            <a:ahLst/>
            <a:cxnLst>
              <a:cxn ang="0">
                <a:pos x="connsiteX0" y="connsiteY0"/>
              </a:cxn>
              <a:cxn ang="0">
                <a:pos x="connsiteX1" y="connsiteY1"/>
              </a:cxn>
              <a:cxn ang="0">
                <a:pos x="connsiteX2" y="connsiteY2"/>
              </a:cxn>
            </a:cxnLst>
            <a:rect l="l" t="t" r="r" b="b"/>
            <a:pathLst>
              <a:path w="3918584" h="1912620">
                <a:moveTo>
                  <a:pt x="3918585" y="1912620"/>
                </a:moveTo>
                <a:lnTo>
                  <a:pt x="3918585" y="0"/>
                </a:lnTo>
                <a:cubicBezTo>
                  <a:pt x="2430907" y="623062"/>
                  <a:pt x="1117600" y="1266190"/>
                  <a:pt x="0" y="1912620"/>
                </a:cubicBezTo>
                <a:close/>
              </a:path>
            </a:pathLst>
          </a:custGeom>
          <a:solidFill>
            <a:srgbClr val="FFFFFF"/>
          </a:solidFill>
          <a:ln w="12700" cap="flat">
            <a:noFill/>
            <a:prstDash val="solid"/>
            <a:miter/>
          </a:ln>
        </p:spPr>
        <p:txBody>
          <a:bodyPr rtlCol="0" anchor="ctr"/>
          <a:lstStyle/>
          <a:p>
            <a:endParaRPr lang="en-NL"/>
          </a:p>
        </p:txBody>
      </p:sp>
      <p:sp>
        <p:nvSpPr>
          <p:cNvPr id="21" name="Picture Placeholder 20">
            <a:extLst>
              <a:ext uri="{FF2B5EF4-FFF2-40B4-BE49-F238E27FC236}">
                <a16:creationId xmlns:a16="http://schemas.microsoft.com/office/drawing/2014/main" id="{99CCBBBF-2F9F-41EF-BFB5-510AF3C653ED}"/>
              </a:ext>
            </a:extLst>
          </p:cNvPr>
          <p:cNvSpPr>
            <a:spLocks noGrp="1"/>
          </p:cNvSpPr>
          <p:nvPr>
            <p:ph type="pic" sz="quarter" idx="12" hasCustomPrompt="1"/>
          </p:nvPr>
        </p:nvSpPr>
        <p:spPr>
          <a:xfrm>
            <a:off x="1" y="1"/>
            <a:ext cx="8558149" cy="4560697"/>
          </a:xfrm>
          <a:custGeom>
            <a:avLst/>
            <a:gdLst>
              <a:gd name="connsiteX0" fmla="*/ 0 w 8558149"/>
              <a:gd name="connsiteY0" fmla="*/ 0 h 4560697"/>
              <a:gd name="connsiteX1" fmla="*/ 7061200 w 8558149"/>
              <a:gd name="connsiteY1" fmla="*/ 0 h 4560697"/>
              <a:gd name="connsiteX2" fmla="*/ 8558149 w 8558149"/>
              <a:gd name="connsiteY2" fmla="*/ 2231644 h 4560697"/>
              <a:gd name="connsiteX3" fmla="*/ 3489198 w 8558149"/>
              <a:gd name="connsiteY3" fmla="*/ 4059047 h 4560697"/>
              <a:gd name="connsiteX4" fmla="*/ 1747139 w 8558149"/>
              <a:gd name="connsiteY4" fmla="*/ 4560697 h 4560697"/>
              <a:gd name="connsiteX5" fmla="*/ 0 w 8558149"/>
              <a:gd name="connsiteY5" fmla="*/ 1136396 h 456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8149" h="4560697">
                <a:moveTo>
                  <a:pt x="0" y="0"/>
                </a:moveTo>
                <a:lnTo>
                  <a:pt x="7061200" y="0"/>
                </a:lnTo>
                <a:cubicBezTo>
                  <a:pt x="7621321" y="700994"/>
                  <a:pt x="8122044" y="1447457"/>
                  <a:pt x="8558149" y="2231644"/>
                </a:cubicBezTo>
                <a:cubicBezTo>
                  <a:pt x="7013448" y="2884297"/>
                  <a:pt x="5320665" y="3498596"/>
                  <a:pt x="3489198" y="4059047"/>
                </a:cubicBezTo>
                <a:cubicBezTo>
                  <a:pt x="2912237" y="4235577"/>
                  <a:pt x="2330450" y="4400804"/>
                  <a:pt x="1747139" y="4560697"/>
                </a:cubicBezTo>
                <a:cubicBezTo>
                  <a:pt x="1357694" y="3330677"/>
                  <a:pt x="767338" y="2173605"/>
                  <a:pt x="0" y="1136396"/>
                </a:cubicBezTo>
                <a:close/>
              </a:path>
            </a:pathLst>
          </a:custGeom>
          <a:solidFill>
            <a:schemeClr val="accent2"/>
          </a:solidFill>
        </p:spPr>
        <p:txBody>
          <a:bodyPr wrap="square">
            <a:noAutofit/>
          </a:bodyPr>
          <a:lstStyle>
            <a:lvl1pPr algn="ctr">
              <a:defRPr>
                <a:solidFill>
                  <a:schemeClr val="bg2"/>
                </a:solidFill>
              </a:defRPr>
            </a:lvl1pPr>
          </a:lstStyle>
          <a:p>
            <a:r>
              <a:rPr lang="en-US" dirty="0" err="1"/>
              <a:t>Afbeelding</a:t>
            </a:r>
            <a:endParaRPr lang="en-NL" dirty="0"/>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4214782" y="4071448"/>
            <a:ext cx="5716588" cy="1589740"/>
          </a:xfrm>
        </p:spPr>
        <p:txBody>
          <a:bodyPr/>
          <a:lstStyle>
            <a:lvl1pPr>
              <a:defRPr sz="3600">
                <a:solidFill>
                  <a:schemeClr val="bg1"/>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4214782" y="5749502"/>
            <a:ext cx="5310218" cy="488620"/>
          </a:xfrm>
        </p:spPr>
        <p:txBody>
          <a:bodyPr/>
          <a:lstStyle>
            <a:lvl1pPr marL="0" indent="0" algn="l">
              <a:buNone/>
              <a:defRPr sz="2100" b="1">
                <a:solidFill>
                  <a:schemeClr val="bg1"/>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pic>
        <p:nvPicPr>
          <p:cNvPr id="15" name="Graphic 14">
            <a:extLst>
              <a:ext uri="{FF2B5EF4-FFF2-40B4-BE49-F238E27FC236}">
                <a16:creationId xmlns:a16="http://schemas.microsoft.com/office/drawing/2014/main" id="{4B0E0EA7-9353-4C5E-97DF-1075780DEC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6" name="Footer Placeholder 4">
            <a:extLst>
              <a:ext uri="{FF2B5EF4-FFF2-40B4-BE49-F238E27FC236}">
                <a16:creationId xmlns:a16="http://schemas.microsoft.com/office/drawing/2014/main" id="{382E6642-E78C-4CD0-9457-300EC0F7D069}"/>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dirty="0"/>
          </a:p>
        </p:txBody>
      </p:sp>
      <p:sp>
        <p:nvSpPr>
          <p:cNvPr id="17" name="Date Placeholder 3">
            <a:extLst>
              <a:ext uri="{FF2B5EF4-FFF2-40B4-BE49-F238E27FC236}">
                <a16:creationId xmlns:a16="http://schemas.microsoft.com/office/drawing/2014/main" id="{BF067C58-648B-4C45-9380-17FA26B80BF0}"/>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8" name="TextBox 10">
            <a:extLst>
              <a:ext uri="{FF2B5EF4-FFF2-40B4-BE49-F238E27FC236}">
                <a16:creationId xmlns:a16="http://schemas.microsoft.com/office/drawing/2014/main" id="{C9F1F7F7-4E8D-4928-AD24-0AEA7E1D523D}"/>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153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e Slid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60400E41-A38F-415A-BB83-134A163228A8}"/>
              </a:ext>
            </a:extLst>
          </p:cNvPr>
          <p:cNvSpPr/>
          <p:nvPr/>
        </p:nvSpPr>
        <p:spPr>
          <a:xfrm>
            <a:off x="0" y="0"/>
            <a:ext cx="12192127" cy="6858000"/>
          </a:xfrm>
          <a:custGeom>
            <a:avLst/>
            <a:gdLst>
              <a:gd name="connsiteX0" fmla="*/ 0 w 12192127"/>
              <a:gd name="connsiteY0" fmla="*/ 0 h 6858000"/>
              <a:gd name="connsiteX1" fmla="*/ 12192127 w 12192127"/>
              <a:gd name="connsiteY1" fmla="*/ 0 h 6858000"/>
              <a:gd name="connsiteX2" fmla="*/ 12192127 w 12192127"/>
              <a:gd name="connsiteY2" fmla="*/ 6858000 h 6858000"/>
              <a:gd name="connsiteX3" fmla="*/ 0 w 121921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127" h="6858000">
                <a:moveTo>
                  <a:pt x="0" y="0"/>
                </a:moveTo>
                <a:lnTo>
                  <a:pt x="12192127" y="0"/>
                </a:lnTo>
                <a:lnTo>
                  <a:pt x="12192127" y="6858000"/>
                </a:lnTo>
                <a:lnTo>
                  <a:pt x="0" y="6858000"/>
                </a:lnTo>
                <a:close/>
              </a:path>
            </a:pathLst>
          </a:custGeom>
          <a:solidFill>
            <a:srgbClr val="00205B"/>
          </a:solidFill>
          <a:ln w="12700" cap="flat">
            <a:noFill/>
            <a:prstDash val="solid"/>
            <a:miter/>
          </a:ln>
        </p:spPr>
        <p:txBody>
          <a:bodyPr rtlCol="0" anchor="ctr"/>
          <a:lstStyle/>
          <a:p>
            <a:endParaRPr lang="en-NL"/>
          </a:p>
        </p:txBody>
      </p:sp>
      <p:sp>
        <p:nvSpPr>
          <p:cNvPr id="10" name="Graphic 2">
            <a:extLst>
              <a:ext uri="{FF2B5EF4-FFF2-40B4-BE49-F238E27FC236}">
                <a16:creationId xmlns:a16="http://schemas.microsoft.com/office/drawing/2014/main" id="{60400E41-A38F-415A-BB83-134A163228A8}"/>
              </a:ext>
            </a:extLst>
          </p:cNvPr>
          <p:cNvSpPr/>
          <p:nvPr userDrawn="1"/>
        </p:nvSpPr>
        <p:spPr>
          <a:xfrm>
            <a:off x="0" y="0"/>
            <a:ext cx="12192000" cy="6858000"/>
          </a:xfrm>
          <a:custGeom>
            <a:avLst/>
            <a:gdLst>
              <a:gd name="connsiteX0" fmla="*/ 12192000 w 12192000"/>
              <a:gd name="connsiteY0" fmla="*/ 4670425 h 6858000"/>
              <a:gd name="connsiteX1" fmla="*/ 3612769 w 12192000"/>
              <a:gd name="connsiteY1" fmla="*/ 2088642 h 6858000"/>
              <a:gd name="connsiteX2" fmla="*/ 2336800 w 12192000"/>
              <a:gd name="connsiteY2" fmla="*/ 0 h 6858000"/>
              <a:gd name="connsiteX3" fmla="*/ 0 w 12192000"/>
              <a:gd name="connsiteY3" fmla="*/ 0 h 6858000"/>
              <a:gd name="connsiteX4" fmla="*/ 0 w 12192000"/>
              <a:gd name="connsiteY4" fmla="*/ 6858000 h 6858000"/>
              <a:gd name="connsiteX5" fmla="*/ 1219200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12192000" y="4670425"/>
                </a:moveTo>
                <a:cubicBezTo>
                  <a:pt x="8341741" y="4327525"/>
                  <a:pt x="5275453" y="3463925"/>
                  <a:pt x="3612769" y="2088642"/>
                </a:cubicBezTo>
                <a:cubicBezTo>
                  <a:pt x="2841244" y="1450086"/>
                  <a:pt x="2425700" y="745363"/>
                  <a:pt x="2336800" y="0"/>
                </a:cubicBezTo>
                <a:lnTo>
                  <a:pt x="0" y="0"/>
                </a:lnTo>
                <a:lnTo>
                  <a:pt x="0" y="6858000"/>
                </a:lnTo>
                <a:lnTo>
                  <a:pt x="12192000" y="6858000"/>
                </a:lnTo>
                <a:close/>
              </a:path>
            </a:pathLst>
          </a:custGeom>
          <a:solidFill>
            <a:srgbClr val="43B02A"/>
          </a:solidFill>
          <a:ln w="12700" cap="flat">
            <a:noFill/>
            <a:prstDash val="solid"/>
            <a:miter/>
          </a:ln>
        </p:spPr>
        <p:txBody>
          <a:bodyPr rtlCol="0" anchor="ctr"/>
          <a:lstStyle/>
          <a:p>
            <a:endParaRPr lang="en-NL"/>
          </a:p>
        </p:txBody>
      </p:sp>
      <p:sp>
        <p:nvSpPr>
          <p:cNvPr id="14" name="Graphic 2">
            <a:extLst>
              <a:ext uri="{FF2B5EF4-FFF2-40B4-BE49-F238E27FC236}">
                <a16:creationId xmlns:a16="http://schemas.microsoft.com/office/drawing/2014/main" id="{60400E41-A38F-415A-BB83-134A163228A8}"/>
              </a:ext>
            </a:extLst>
          </p:cNvPr>
          <p:cNvSpPr/>
          <p:nvPr userDrawn="1"/>
        </p:nvSpPr>
        <p:spPr>
          <a:xfrm>
            <a:off x="8273415" y="4945379"/>
            <a:ext cx="3918584" cy="1912620"/>
          </a:xfrm>
          <a:custGeom>
            <a:avLst/>
            <a:gdLst>
              <a:gd name="connsiteX0" fmla="*/ 3918585 w 3918584"/>
              <a:gd name="connsiteY0" fmla="*/ 1912620 h 1912620"/>
              <a:gd name="connsiteX1" fmla="*/ 3918585 w 3918584"/>
              <a:gd name="connsiteY1" fmla="*/ 0 h 1912620"/>
              <a:gd name="connsiteX2" fmla="*/ 0 w 3918584"/>
              <a:gd name="connsiteY2" fmla="*/ 1912620 h 1912620"/>
            </a:gdLst>
            <a:ahLst/>
            <a:cxnLst>
              <a:cxn ang="0">
                <a:pos x="connsiteX0" y="connsiteY0"/>
              </a:cxn>
              <a:cxn ang="0">
                <a:pos x="connsiteX1" y="connsiteY1"/>
              </a:cxn>
              <a:cxn ang="0">
                <a:pos x="connsiteX2" y="connsiteY2"/>
              </a:cxn>
            </a:cxnLst>
            <a:rect l="l" t="t" r="r" b="b"/>
            <a:pathLst>
              <a:path w="3918584" h="1912620">
                <a:moveTo>
                  <a:pt x="3918585" y="1912620"/>
                </a:moveTo>
                <a:lnTo>
                  <a:pt x="3918585" y="0"/>
                </a:lnTo>
                <a:cubicBezTo>
                  <a:pt x="2430907" y="623062"/>
                  <a:pt x="1117600" y="1266190"/>
                  <a:pt x="0" y="1912620"/>
                </a:cubicBezTo>
                <a:close/>
              </a:path>
            </a:pathLst>
          </a:custGeom>
          <a:solidFill>
            <a:srgbClr val="FFFFFF"/>
          </a:solidFill>
          <a:ln w="12700" cap="flat">
            <a:noFill/>
            <a:prstDash val="solid"/>
            <a:miter/>
          </a:ln>
        </p:spPr>
        <p:txBody>
          <a:bodyPr rtlCol="0" anchor="ctr"/>
          <a:lstStyle/>
          <a:p>
            <a:endParaRPr lang="en-NL"/>
          </a:p>
        </p:txBody>
      </p:sp>
      <p:sp>
        <p:nvSpPr>
          <p:cNvPr id="21" name="Picture Placeholder 20">
            <a:extLst>
              <a:ext uri="{FF2B5EF4-FFF2-40B4-BE49-F238E27FC236}">
                <a16:creationId xmlns:a16="http://schemas.microsoft.com/office/drawing/2014/main" id="{99CCBBBF-2F9F-41EF-BFB5-510AF3C653ED}"/>
              </a:ext>
            </a:extLst>
          </p:cNvPr>
          <p:cNvSpPr>
            <a:spLocks noGrp="1"/>
          </p:cNvSpPr>
          <p:nvPr>
            <p:ph type="pic" sz="quarter" idx="12" hasCustomPrompt="1"/>
          </p:nvPr>
        </p:nvSpPr>
        <p:spPr>
          <a:xfrm>
            <a:off x="1" y="1"/>
            <a:ext cx="8558149" cy="4560697"/>
          </a:xfrm>
          <a:custGeom>
            <a:avLst/>
            <a:gdLst>
              <a:gd name="connsiteX0" fmla="*/ 0 w 8558149"/>
              <a:gd name="connsiteY0" fmla="*/ 0 h 4560697"/>
              <a:gd name="connsiteX1" fmla="*/ 7061200 w 8558149"/>
              <a:gd name="connsiteY1" fmla="*/ 0 h 4560697"/>
              <a:gd name="connsiteX2" fmla="*/ 8558149 w 8558149"/>
              <a:gd name="connsiteY2" fmla="*/ 2231644 h 4560697"/>
              <a:gd name="connsiteX3" fmla="*/ 3489198 w 8558149"/>
              <a:gd name="connsiteY3" fmla="*/ 4059047 h 4560697"/>
              <a:gd name="connsiteX4" fmla="*/ 1747139 w 8558149"/>
              <a:gd name="connsiteY4" fmla="*/ 4560697 h 4560697"/>
              <a:gd name="connsiteX5" fmla="*/ 0 w 8558149"/>
              <a:gd name="connsiteY5" fmla="*/ 1136396 h 456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8149" h="4560697">
                <a:moveTo>
                  <a:pt x="0" y="0"/>
                </a:moveTo>
                <a:lnTo>
                  <a:pt x="7061200" y="0"/>
                </a:lnTo>
                <a:cubicBezTo>
                  <a:pt x="7621321" y="700994"/>
                  <a:pt x="8122044" y="1447457"/>
                  <a:pt x="8558149" y="2231644"/>
                </a:cubicBezTo>
                <a:cubicBezTo>
                  <a:pt x="7013448" y="2884297"/>
                  <a:pt x="5320665" y="3498596"/>
                  <a:pt x="3489198" y="4059047"/>
                </a:cubicBezTo>
                <a:cubicBezTo>
                  <a:pt x="2912237" y="4235577"/>
                  <a:pt x="2330450" y="4400804"/>
                  <a:pt x="1747139" y="4560697"/>
                </a:cubicBezTo>
                <a:cubicBezTo>
                  <a:pt x="1357694" y="3330677"/>
                  <a:pt x="767338" y="2173605"/>
                  <a:pt x="0" y="1136396"/>
                </a:cubicBezTo>
                <a:close/>
              </a:path>
            </a:pathLst>
          </a:custGeom>
          <a:solidFill>
            <a:schemeClr val="accent2"/>
          </a:solidFill>
        </p:spPr>
        <p:txBody>
          <a:bodyPr wrap="square">
            <a:noAutofit/>
          </a:bodyPr>
          <a:lstStyle>
            <a:lvl1pPr algn="ctr">
              <a:defRPr>
                <a:solidFill>
                  <a:schemeClr val="bg2"/>
                </a:solidFill>
              </a:defRPr>
            </a:lvl1pPr>
          </a:lstStyle>
          <a:p>
            <a:r>
              <a:rPr lang="en-US" err="1"/>
              <a:t>Afbeelding</a:t>
            </a:r>
            <a:endParaRPr lang="en-NL"/>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4214782" y="4071448"/>
            <a:ext cx="5716588" cy="1589740"/>
          </a:xfrm>
        </p:spPr>
        <p:txBody>
          <a:bodyPr/>
          <a:lstStyle>
            <a:lvl1pPr>
              <a:defRPr sz="3600">
                <a:solidFill>
                  <a:schemeClr val="bg1"/>
                </a:solidFill>
              </a:defRPr>
            </a:lvl1pPr>
          </a:lstStyle>
          <a:p>
            <a:r>
              <a:rPr lang="nl-NL"/>
              <a:t>Klik om stijl te bewerken</a:t>
            </a:r>
            <a:endParaRPr lang="en-NL"/>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4214782" y="5749502"/>
            <a:ext cx="5310218" cy="488620"/>
          </a:xfrm>
        </p:spPr>
        <p:txBody>
          <a:bodyPr/>
          <a:lstStyle>
            <a:lvl1pPr marL="0" indent="0" algn="l">
              <a:buNone/>
              <a:defRPr sz="2100" b="1">
                <a:solidFill>
                  <a:schemeClr val="bg1"/>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pic>
        <p:nvPicPr>
          <p:cNvPr id="15" name="Graphic 14">
            <a:extLst>
              <a:ext uri="{FF2B5EF4-FFF2-40B4-BE49-F238E27FC236}">
                <a16:creationId xmlns:a16="http://schemas.microsoft.com/office/drawing/2014/main" id="{4B0E0EA7-9353-4C5E-97DF-1075780DEC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6" name="Footer Placeholder 4">
            <a:extLst>
              <a:ext uri="{FF2B5EF4-FFF2-40B4-BE49-F238E27FC236}">
                <a16:creationId xmlns:a16="http://schemas.microsoft.com/office/drawing/2014/main" id="{382E6642-E78C-4CD0-9457-300EC0F7D069}"/>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a:p>
        </p:txBody>
      </p:sp>
      <p:sp>
        <p:nvSpPr>
          <p:cNvPr id="17" name="Date Placeholder 3">
            <a:extLst>
              <a:ext uri="{FF2B5EF4-FFF2-40B4-BE49-F238E27FC236}">
                <a16:creationId xmlns:a16="http://schemas.microsoft.com/office/drawing/2014/main" id="{BF067C58-648B-4C45-9380-17FA26B80BF0}"/>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8" name="TextBox 10">
            <a:extLst>
              <a:ext uri="{FF2B5EF4-FFF2-40B4-BE49-F238E27FC236}">
                <a16:creationId xmlns:a16="http://schemas.microsoft.com/office/drawing/2014/main" id="{C9F1F7F7-4E8D-4928-AD24-0AEA7E1D523D}"/>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153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lanco met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C508-E257-4ABD-A1E4-6BD020375CA7}"/>
              </a:ext>
            </a:extLst>
          </p:cNvPr>
          <p:cNvSpPr>
            <a:spLocks noGrp="1" noSelect="1" noRot="1" noChangeAspect="1" noMove="1" noResize="1" noEditPoints="1" noAdjustHandles="1" noChangeArrowheads="1" noChangeShapeType="1" noTextEdit="1"/>
          </p:cNvSpPr>
          <p:nvPr>
            <p:ph type="title"/>
          </p:nvPr>
        </p:nvSpPr>
        <p:spPr/>
        <p:txBody>
          <a:bodyPr/>
          <a:lstStyle/>
          <a:p>
            <a:r>
              <a:rPr lang="nl-NL" noProof="0"/>
              <a:t>Klik om stijl te bewerken</a:t>
            </a:r>
          </a:p>
        </p:txBody>
      </p:sp>
      <p:sp>
        <p:nvSpPr>
          <p:cNvPr id="9" name="Footer Placeholder 4">
            <a:extLst>
              <a:ext uri="{FF2B5EF4-FFF2-40B4-BE49-F238E27FC236}">
                <a16:creationId xmlns:a16="http://schemas.microsoft.com/office/drawing/2014/main" id="{C7D29380-473F-472C-B1FA-B25C520ABDB5}"/>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10" name="Date Placeholder 3">
            <a:extLst>
              <a:ext uri="{FF2B5EF4-FFF2-40B4-BE49-F238E27FC236}">
                <a16:creationId xmlns:a16="http://schemas.microsoft.com/office/drawing/2014/main" id="{FBD92488-5B53-4539-A607-F340071A64EA}"/>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1" name="Slide Number Placeholder 5">
            <a:extLst>
              <a:ext uri="{FF2B5EF4-FFF2-40B4-BE49-F238E27FC236}">
                <a16:creationId xmlns:a16="http://schemas.microsoft.com/office/drawing/2014/main" id="{823732C9-3257-4050-A2BB-512583A8A2F0}"/>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3" name="Groep 12">
            <a:extLst>
              <a:ext uri="{FF2B5EF4-FFF2-40B4-BE49-F238E27FC236}">
                <a16:creationId xmlns:a16="http://schemas.microsoft.com/office/drawing/2014/main" id="{E45DA05D-B8DA-4956-9F05-ABC738A18B86}"/>
              </a:ext>
            </a:extLst>
          </p:cNvPr>
          <p:cNvGrpSpPr>
            <a:grpSpLocks noChangeAspect="1"/>
          </p:cNvGrpSpPr>
          <p:nvPr userDrawn="1"/>
        </p:nvGrpSpPr>
        <p:grpSpPr>
          <a:xfrm>
            <a:off x="12268200" y="204788"/>
            <a:ext cx="2376311" cy="2406014"/>
            <a:chOff x="12268200" y="204788"/>
            <a:chExt cx="1905000" cy="1928812"/>
          </a:xfrm>
        </p:grpSpPr>
        <p:sp>
          <p:nvSpPr>
            <p:cNvPr id="14" name="TextBox 9">
              <a:extLst>
                <a:ext uri="{FF2B5EF4-FFF2-40B4-BE49-F238E27FC236}">
                  <a16:creationId xmlns:a16="http://schemas.microsoft.com/office/drawing/2014/main" id="{BAE3DCB5-5EDD-415B-96A4-9441197FC3A1}"/>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15" name="Afbeelding 14">
              <a:extLst>
                <a:ext uri="{FF2B5EF4-FFF2-40B4-BE49-F238E27FC236}">
                  <a16:creationId xmlns:a16="http://schemas.microsoft.com/office/drawing/2014/main" id="{64E46AEB-5002-48B5-BC62-2540D5DB5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16" name="Afbeelding 15">
              <a:extLst>
                <a:ext uri="{FF2B5EF4-FFF2-40B4-BE49-F238E27FC236}">
                  <a16:creationId xmlns:a16="http://schemas.microsoft.com/office/drawing/2014/main" id="{958E2B9D-29BF-48B6-A674-D4FC37045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392640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C948832E-A2CF-4B64-9133-531C2469EB8E}"/>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9" name="Date Placeholder 3">
            <a:extLst>
              <a:ext uri="{FF2B5EF4-FFF2-40B4-BE49-F238E27FC236}">
                <a16:creationId xmlns:a16="http://schemas.microsoft.com/office/drawing/2014/main" id="{C624F805-A894-438A-9D8A-3FB7AC27B15F}"/>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0" name="Slide Number Placeholder 5">
            <a:extLst>
              <a:ext uri="{FF2B5EF4-FFF2-40B4-BE49-F238E27FC236}">
                <a16:creationId xmlns:a16="http://schemas.microsoft.com/office/drawing/2014/main" id="{F44E9CE2-9EAA-4D17-9F4A-8A998F032F59}"/>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2" name="Groep 11">
            <a:extLst>
              <a:ext uri="{FF2B5EF4-FFF2-40B4-BE49-F238E27FC236}">
                <a16:creationId xmlns:a16="http://schemas.microsoft.com/office/drawing/2014/main" id="{9E6FC67D-EA39-4A8B-B4D0-8C250DD5884F}"/>
              </a:ext>
            </a:extLst>
          </p:cNvPr>
          <p:cNvGrpSpPr>
            <a:grpSpLocks noChangeAspect="1"/>
          </p:cNvGrpSpPr>
          <p:nvPr userDrawn="1"/>
        </p:nvGrpSpPr>
        <p:grpSpPr>
          <a:xfrm>
            <a:off x="12268200" y="204788"/>
            <a:ext cx="2376311" cy="2406014"/>
            <a:chOff x="12268200" y="204788"/>
            <a:chExt cx="1905000" cy="1928812"/>
          </a:xfrm>
        </p:grpSpPr>
        <p:sp>
          <p:nvSpPr>
            <p:cNvPr id="13" name="TextBox 9">
              <a:extLst>
                <a:ext uri="{FF2B5EF4-FFF2-40B4-BE49-F238E27FC236}">
                  <a16:creationId xmlns:a16="http://schemas.microsoft.com/office/drawing/2014/main" id="{E1F0F112-6BB7-4793-A806-D6D03EE5DE78}"/>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14" name="Afbeelding 13">
              <a:extLst>
                <a:ext uri="{FF2B5EF4-FFF2-40B4-BE49-F238E27FC236}">
                  <a16:creationId xmlns:a16="http://schemas.microsoft.com/office/drawing/2014/main" id="{7A7D6277-A9E3-4F7B-B63D-B8BE225F4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15" name="Afbeelding 14">
              <a:extLst>
                <a:ext uri="{FF2B5EF4-FFF2-40B4-BE49-F238E27FC236}">
                  <a16:creationId xmlns:a16="http://schemas.microsoft.com/office/drawing/2014/main" id="{3DD03C35-43A6-4654-9BE2-D358BE293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516310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fbeelding - beeldvullend">
    <p:bg>
      <p:bgPr>
        <a:solidFill>
          <a:schemeClr val="tx2"/>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79611952-9BEB-41ED-B975-C814DC8A1D89}"/>
              </a:ext>
            </a:extLst>
          </p:cNvPr>
          <p:cNvSpPr>
            <a:spLocks noGrp="1"/>
          </p:cNvSpPr>
          <p:nvPr>
            <p:ph type="pic" sz="quarter" idx="10"/>
          </p:nvPr>
        </p:nvSpPr>
        <p:spPr>
          <a:xfrm>
            <a:off x="2" y="0"/>
            <a:ext cx="12192000" cy="6865938"/>
          </a:xfrm>
          <a:custGeom>
            <a:avLst/>
            <a:gdLst>
              <a:gd name="connsiteX0" fmla="*/ 0 w 12192000"/>
              <a:gd name="connsiteY0" fmla="*/ 0 h 6865938"/>
              <a:gd name="connsiteX1" fmla="*/ 3999873 w 12192000"/>
              <a:gd name="connsiteY1" fmla="*/ 0 h 6865938"/>
              <a:gd name="connsiteX2" fmla="*/ 4887941 w 12192000"/>
              <a:gd name="connsiteY2" fmla="*/ 115504 h 6865938"/>
              <a:gd name="connsiteX3" fmla="*/ 11071790 w 12192000"/>
              <a:gd name="connsiteY3" fmla="*/ 347337 h 6865938"/>
              <a:gd name="connsiteX4" fmla="*/ 12192000 w 12192000"/>
              <a:gd name="connsiteY4" fmla="*/ 305348 h 6865938"/>
              <a:gd name="connsiteX5" fmla="*/ 12192000 w 12192000"/>
              <a:gd name="connsiteY5" fmla="*/ 6200764 h 6865938"/>
              <a:gd name="connsiteX6" fmla="*/ 11713918 w 12192000"/>
              <a:gd name="connsiteY6" fmla="*/ 6242355 h 6865938"/>
              <a:gd name="connsiteX7" fmla="*/ 8395698 w 12192000"/>
              <a:gd name="connsiteY7" fmla="*/ 6861576 h 6865938"/>
              <a:gd name="connsiteX8" fmla="*/ 12192000 w 12192000"/>
              <a:gd name="connsiteY8" fmla="*/ 6861576 h 6865938"/>
              <a:gd name="connsiteX9" fmla="*/ 12192000 w 12192000"/>
              <a:gd name="connsiteY9" fmla="*/ 6865938 h 6865938"/>
              <a:gd name="connsiteX10" fmla="*/ 0 w 12192000"/>
              <a:gd name="connsiteY10" fmla="*/ 6865938 h 6865938"/>
              <a:gd name="connsiteX11" fmla="*/ 0 w 12192000"/>
              <a:gd name="connsiteY11" fmla="*/ 6861575 h 6865938"/>
              <a:gd name="connsiteX12" fmla="*/ 7184889 w 12192000"/>
              <a:gd name="connsiteY12" fmla="*/ 6861575 h 6865938"/>
              <a:gd name="connsiteX13" fmla="*/ 807994 w 12192000"/>
              <a:gd name="connsiteY13" fmla="*/ 6075754 h 6865938"/>
              <a:gd name="connsiteX14" fmla="*/ 0 w 12192000"/>
              <a:gd name="connsiteY14" fmla="*/ 5896768 h 686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65938">
                <a:moveTo>
                  <a:pt x="0" y="0"/>
                </a:moveTo>
                <a:lnTo>
                  <a:pt x="3999873" y="0"/>
                </a:lnTo>
                <a:lnTo>
                  <a:pt x="4887941" y="115504"/>
                </a:lnTo>
                <a:cubicBezTo>
                  <a:pt x="6756732" y="330747"/>
                  <a:pt x="8846726" y="408417"/>
                  <a:pt x="11071790" y="347337"/>
                </a:cubicBezTo>
                <a:lnTo>
                  <a:pt x="12192000" y="305348"/>
                </a:lnTo>
                <a:lnTo>
                  <a:pt x="12192000" y="6200764"/>
                </a:lnTo>
                <a:lnTo>
                  <a:pt x="11713918" y="6242355"/>
                </a:lnTo>
                <a:cubicBezTo>
                  <a:pt x="10592504" y="6353736"/>
                  <a:pt x="9482377" y="6560847"/>
                  <a:pt x="8395698" y="6861576"/>
                </a:cubicBezTo>
                <a:lnTo>
                  <a:pt x="12192000" y="6861576"/>
                </a:lnTo>
                <a:lnTo>
                  <a:pt x="12192000" y="6865938"/>
                </a:lnTo>
                <a:lnTo>
                  <a:pt x="0" y="6865938"/>
                </a:lnTo>
                <a:lnTo>
                  <a:pt x="0" y="6861575"/>
                </a:lnTo>
                <a:lnTo>
                  <a:pt x="7184889" y="6861575"/>
                </a:lnTo>
                <a:cubicBezTo>
                  <a:pt x="4875528" y="6736875"/>
                  <a:pt x="2726675" y="6474054"/>
                  <a:pt x="807994" y="6075754"/>
                </a:cubicBezTo>
                <a:lnTo>
                  <a:pt x="0" y="5896768"/>
                </a:lnTo>
                <a:close/>
              </a:path>
            </a:pathLst>
          </a:custGeom>
          <a:solidFill>
            <a:schemeClr val="accent2"/>
          </a:solidFill>
        </p:spPr>
        <p:txBody>
          <a:bodyPr wrap="square" lIns="288000" tIns="180000" rIns="288000" bIns="180000">
            <a:noAutofit/>
          </a:bodyPr>
          <a:lstStyle>
            <a:lvl1pPr>
              <a:defRPr>
                <a:solidFill>
                  <a:schemeClr val="bg1"/>
                </a:solidFill>
              </a:defRPr>
            </a:lvl1pPr>
          </a:lstStyle>
          <a:p>
            <a:r>
              <a:rPr lang="nl-NL"/>
              <a:t>Klik op het pictogram als u een afbeelding wilt toevoegen</a:t>
            </a:r>
          </a:p>
        </p:txBody>
      </p:sp>
      <p:sp>
        <p:nvSpPr>
          <p:cNvPr id="18" name="Graphic 12">
            <a:extLst>
              <a:ext uri="{FF2B5EF4-FFF2-40B4-BE49-F238E27FC236}">
                <a16:creationId xmlns:a16="http://schemas.microsoft.com/office/drawing/2014/main" id="{17EDB3CD-3A7B-4F52-B50B-66F647FC9D64}"/>
              </a:ext>
            </a:extLst>
          </p:cNvPr>
          <p:cNvSpPr/>
          <p:nvPr userDrawn="1"/>
        </p:nvSpPr>
        <p:spPr>
          <a:xfrm>
            <a:off x="8395699" y="6200487"/>
            <a:ext cx="3799480" cy="661088"/>
          </a:xfrm>
          <a:custGeom>
            <a:avLst/>
            <a:gdLst>
              <a:gd name="connsiteX0" fmla="*/ 3799480 w 3799480"/>
              <a:gd name="connsiteY0" fmla="*/ 661089 h 661088"/>
              <a:gd name="connsiteX1" fmla="*/ 3799480 w 3799480"/>
              <a:gd name="connsiteY1" fmla="*/ 0 h 661088"/>
              <a:gd name="connsiteX2" fmla="*/ -1 w 3799480"/>
              <a:gd name="connsiteY2" fmla="*/ 661089 h 661088"/>
            </a:gdLst>
            <a:ahLst/>
            <a:cxnLst>
              <a:cxn ang="0">
                <a:pos x="connsiteX0" y="connsiteY0"/>
              </a:cxn>
              <a:cxn ang="0">
                <a:pos x="connsiteX1" y="connsiteY1"/>
              </a:cxn>
              <a:cxn ang="0">
                <a:pos x="connsiteX2" y="connsiteY2"/>
              </a:cxn>
            </a:cxnLst>
            <a:rect l="l" t="t" r="r" b="b"/>
            <a:pathLst>
              <a:path w="3799480" h="661088">
                <a:moveTo>
                  <a:pt x="3799480" y="661089"/>
                </a:moveTo>
                <a:lnTo>
                  <a:pt x="3799480" y="0"/>
                </a:lnTo>
                <a:cubicBezTo>
                  <a:pt x="2514463" y="95985"/>
                  <a:pt x="1241918" y="317399"/>
                  <a:pt x="-1" y="661089"/>
                </a:cubicBezTo>
                <a:close/>
              </a:path>
            </a:pathLst>
          </a:custGeom>
          <a:solidFill>
            <a:schemeClr val="accent1"/>
          </a:solidFill>
          <a:ln w="25400" cap="flat">
            <a:solidFill>
              <a:schemeClr val="accent1"/>
            </a:solidFill>
            <a:prstDash val="solid"/>
            <a:miter/>
          </a:ln>
        </p:spPr>
        <p:txBody>
          <a:bodyPr rtlCol="0" anchor="ctr"/>
          <a:lstStyle/>
          <a:p>
            <a:endParaRPr lang="en-NL"/>
          </a:p>
        </p:txBody>
      </p:sp>
      <p:sp>
        <p:nvSpPr>
          <p:cNvPr id="8" name="Footer Placeholder 4">
            <a:extLst>
              <a:ext uri="{FF2B5EF4-FFF2-40B4-BE49-F238E27FC236}">
                <a16:creationId xmlns:a16="http://schemas.microsoft.com/office/drawing/2014/main" id="{C948832E-A2CF-4B64-9133-531C2469EB8E}"/>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9" name="Date Placeholder 3">
            <a:extLst>
              <a:ext uri="{FF2B5EF4-FFF2-40B4-BE49-F238E27FC236}">
                <a16:creationId xmlns:a16="http://schemas.microsoft.com/office/drawing/2014/main" id="{C624F805-A894-438A-9D8A-3FB7AC27B15F}"/>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0" name="Slide Number Placeholder 5">
            <a:extLst>
              <a:ext uri="{FF2B5EF4-FFF2-40B4-BE49-F238E27FC236}">
                <a16:creationId xmlns:a16="http://schemas.microsoft.com/office/drawing/2014/main" id="{F44E9CE2-9EAA-4D17-9F4A-8A998F032F59}"/>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sp>
        <p:nvSpPr>
          <p:cNvPr id="7" name="TextBox 10">
            <a:extLst>
              <a:ext uri="{FF2B5EF4-FFF2-40B4-BE49-F238E27FC236}">
                <a16:creationId xmlns:a16="http://schemas.microsoft.com/office/drawing/2014/main" id="{B7E1BECD-D99B-49A7-91E5-B92F6A2EDAA0}"/>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2417830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edia - beeldvullend">
    <p:bg>
      <p:bgPr>
        <a:solidFill>
          <a:schemeClr val="tx2"/>
        </a:solidFill>
        <a:effectLst/>
      </p:bgPr>
    </p:bg>
    <p:spTree>
      <p:nvGrpSpPr>
        <p:cNvPr id="1" name=""/>
        <p:cNvGrpSpPr/>
        <p:nvPr/>
      </p:nvGrpSpPr>
      <p:grpSpPr>
        <a:xfrm>
          <a:off x="0" y="0"/>
          <a:ext cx="0" cy="0"/>
          <a:chOff x="0" y="0"/>
          <a:chExt cx="0" cy="0"/>
        </a:xfrm>
      </p:grpSpPr>
      <p:sp>
        <p:nvSpPr>
          <p:cNvPr id="18" name="Graphic 12">
            <a:extLst>
              <a:ext uri="{FF2B5EF4-FFF2-40B4-BE49-F238E27FC236}">
                <a16:creationId xmlns:a16="http://schemas.microsoft.com/office/drawing/2014/main" id="{17EDB3CD-3A7B-4F52-B50B-66F647FC9D64}"/>
              </a:ext>
            </a:extLst>
          </p:cNvPr>
          <p:cNvSpPr/>
          <p:nvPr userDrawn="1"/>
        </p:nvSpPr>
        <p:spPr>
          <a:xfrm>
            <a:off x="8395699" y="6200487"/>
            <a:ext cx="3799480" cy="661088"/>
          </a:xfrm>
          <a:custGeom>
            <a:avLst/>
            <a:gdLst>
              <a:gd name="connsiteX0" fmla="*/ 3799480 w 3799480"/>
              <a:gd name="connsiteY0" fmla="*/ 661089 h 661088"/>
              <a:gd name="connsiteX1" fmla="*/ 3799480 w 3799480"/>
              <a:gd name="connsiteY1" fmla="*/ 0 h 661088"/>
              <a:gd name="connsiteX2" fmla="*/ -1 w 3799480"/>
              <a:gd name="connsiteY2" fmla="*/ 661089 h 661088"/>
            </a:gdLst>
            <a:ahLst/>
            <a:cxnLst>
              <a:cxn ang="0">
                <a:pos x="connsiteX0" y="connsiteY0"/>
              </a:cxn>
              <a:cxn ang="0">
                <a:pos x="connsiteX1" y="connsiteY1"/>
              </a:cxn>
              <a:cxn ang="0">
                <a:pos x="connsiteX2" y="connsiteY2"/>
              </a:cxn>
            </a:cxnLst>
            <a:rect l="l" t="t" r="r" b="b"/>
            <a:pathLst>
              <a:path w="3799480" h="661088">
                <a:moveTo>
                  <a:pt x="3799480" y="661089"/>
                </a:moveTo>
                <a:lnTo>
                  <a:pt x="3799480" y="0"/>
                </a:lnTo>
                <a:cubicBezTo>
                  <a:pt x="2514463" y="95985"/>
                  <a:pt x="1241918" y="317399"/>
                  <a:pt x="-1" y="661089"/>
                </a:cubicBezTo>
                <a:close/>
              </a:path>
            </a:pathLst>
          </a:custGeom>
          <a:solidFill>
            <a:schemeClr val="accent1"/>
          </a:solidFill>
          <a:ln w="25400" cap="flat">
            <a:solidFill>
              <a:schemeClr val="accent1"/>
            </a:solidFill>
            <a:prstDash val="solid"/>
            <a:miter/>
          </a:ln>
        </p:spPr>
        <p:txBody>
          <a:bodyPr rtlCol="0" anchor="ctr"/>
          <a:lstStyle/>
          <a:p>
            <a:endParaRPr lang="en-NL"/>
          </a:p>
        </p:txBody>
      </p:sp>
      <p:sp>
        <p:nvSpPr>
          <p:cNvPr id="17" name="Tijdelijke aanduiding voor media 16">
            <a:extLst>
              <a:ext uri="{FF2B5EF4-FFF2-40B4-BE49-F238E27FC236}">
                <a16:creationId xmlns:a16="http://schemas.microsoft.com/office/drawing/2014/main" id="{40D1E573-32F3-45CA-A6AF-977CFDD1BED8}"/>
              </a:ext>
            </a:extLst>
          </p:cNvPr>
          <p:cNvSpPr>
            <a:spLocks noGrp="1"/>
          </p:cNvSpPr>
          <p:nvPr>
            <p:ph type="media" sz="quarter" idx="10"/>
          </p:nvPr>
        </p:nvSpPr>
        <p:spPr>
          <a:xfrm>
            <a:off x="4354" y="0"/>
            <a:ext cx="12192000" cy="6861175"/>
          </a:xfrm>
          <a:custGeom>
            <a:avLst/>
            <a:gdLst>
              <a:gd name="connsiteX0" fmla="*/ 0 w 12192000"/>
              <a:gd name="connsiteY0" fmla="*/ 0 h 6861175"/>
              <a:gd name="connsiteX1" fmla="*/ 3975469 w 12192000"/>
              <a:gd name="connsiteY1" fmla="*/ 0 h 6861175"/>
              <a:gd name="connsiteX2" fmla="*/ 4887941 w 12192000"/>
              <a:gd name="connsiteY2" fmla="*/ 118678 h 6861175"/>
              <a:gd name="connsiteX3" fmla="*/ 11071790 w 12192000"/>
              <a:gd name="connsiteY3" fmla="*/ 350511 h 6861175"/>
              <a:gd name="connsiteX4" fmla="*/ 12192000 w 12192000"/>
              <a:gd name="connsiteY4" fmla="*/ 308522 h 6861175"/>
              <a:gd name="connsiteX5" fmla="*/ 12192000 w 12192000"/>
              <a:gd name="connsiteY5" fmla="*/ 6203938 h 6861175"/>
              <a:gd name="connsiteX6" fmla="*/ 11713918 w 12192000"/>
              <a:gd name="connsiteY6" fmla="*/ 6245529 h 6861175"/>
              <a:gd name="connsiteX7" fmla="*/ 8862818 w 12192000"/>
              <a:gd name="connsiteY7" fmla="*/ 6741604 h 6861175"/>
              <a:gd name="connsiteX8" fmla="*/ 8409259 w 12192000"/>
              <a:gd name="connsiteY8" fmla="*/ 6861175 h 6861175"/>
              <a:gd name="connsiteX9" fmla="*/ 7128316 w 12192000"/>
              <a:gd name="connsiteY9" fmla="*/ 6861175 h 6861175"/>
              <a:gd name="connsiteX10" fmla="*/ 6205193 w 12192000"/>
              <a:gd name="connsiteY10" fmla="*/ 6802857 h 6861175"/>
              <a:gd name="connsiteX11" fmla="*/ 807994 w 12192000"/>
              <a:gd name="connsiteY11" fmla="*/ 6078928 h 6861175"/>
              <a:gd name="connsiteX12" fmla="*/ 0 w 12192000"/>
              <a:gd name="connsiteY12" fmla="*/ 5899942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61175">
                <a:moveTo>
                  <a:pt x="0" y="0"/>
                </a:moveTo>
                <a:lnTo>
                  <a:pt x="3975469" y="0"/>
                </a:lnTo>
                <a:lnTo>
                  <a:pt x="4887941" y="118678"/>
                </a:lnTo>
                <a:cubicBezTo>
                  <a:pt x="6756732" y="333920"/>
                  <a:pt x="8846726" y="411591"/>
                  <a:pt x="11071790" y="350511"/>
                </a:cubicBezTo>
                <a:lnTo>
                  <a:pt x="12192000" y="308522"/>
                </a:lnTo>
                <a:lnTo>
                  <a:pt x="12192000" y="6203938"/>
                </a:lnTo>
                <a:lnTo>
                  <a:pt x="11713918" y="6245529"/>
                </a:lnTo>
                <a:cubicBezTo>
                  <a:pt x="10752706" y="6340999"/>
                  <a:pt x="9799787" y="6506801"/>
                  <a:pt x="8862818" y="6741604"/>
                </a:cubicBezTo>
                <a:lnTo>
                  <a:pt x="8409259" y="6861175"/>
                </a:lnTo>
                <a:lnTo>
                  <a:pt x="7128316" y="6861175"/>
                </a:lnTo>
                <a:lnTo>
                  <a:pt x="6205193" y="6802857"/>
                </a:lnTo>
                <a:cubicBezTo>
                  <a:pt x="4266267" y="6662192"/>
                  <a:pt x="2452577" y="6420328"/>
                  <a:pt x="807994" y="6078928"/>
                </a:cubicBezTo>
                <a:lnTo>
                  <a:pt x="0" y="5899942"/>
                </a:lnTo>
                <a:close/>
              </a:path>
            </a:pathLst>
          </a:custGeom>
          <a:solidFill>
            <a:schemeClr val="bg2"/>
          </a:solidFill>
        </p:spPr>
        <p:txBody>
          <a:bodyPr wrap="square" lIns="288000" tIns="180000" rIns="288000" bIns="180000">
            <a:noAutofit/>
          </a:bodyPr>
          <a:lstStyle/>
          <a:p>
            <a:r>
              <a:rPr lang="nl-NL"/>
              <a:t>Klik op het pictogram als u media wilt toevoegen</a:t>
            </a:r>
          </a:p>
        </p:txBody>
      </p:sp>
      <p:sp>
        <p:nvSpPr>
          <p:cNvPr id="8" name="Footer Placeholder 4">
            <a:extLst>
              <a:ext uri="{FF2B5EF4-FFF2-40B4-BE49-F238E27FC236}">
                <a16:creationId xmlns:a16="http://schemas.microsoft.com/office/drawing/2014/main" id="{C948832E-A2CF-4B64-9133-531C2469EB8E}"/>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9" name="Date Placeholder 3">
            <a:extLst>
              <a:ext uri="{FF2B5EF4-FFF2-40B4-BE49-F238E27FC236}">
                <a16:creationId xmlns:a16="http://schemas.microsoft.com/office/drawing/2014/main" id="{C624F805-A894-438A-9D8A-3FB7AC27B15F}"/>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0" name="Slide Number Placeholder 5">
            <a:extLst>
              <a:ext uri="{FF2B5EF4-FFF2-40B4-BE49-F238E27FC236}">
                <a16:creationId xmlns:a16="http://schemas.microsoft.com/office/drawing/2014/main" id="{F44E9CE2-9EAA-4D17-9F4A-8A998F032F59}"/>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spTree>
    <p:extLst>
      <p:ext uri="{BB962C8B-B14F-4D97-AF65-F5344CB8AC3E}">
        <p14:creationId xmlns:p14="http://schemas.microsoft.com/office/powerpoint/2010/main" val="2657570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met inleid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2920BB-08E6-4070-81F0-FB73E2A49A5E}"/>
              </a:ext>
            </a:extLst>
          </p:cNvPr>
          <p:cNvSpPr>
            <a:spLocks noGrp="1" noSelect="1" noRot="1" noChangeAspect="1" noMove="1" noResize="1" noEditPoints="1" noAdjustHandles="1" noChangeArrowheads="1" noChangeShapeType="1" noTextEdit="1"/>
          </p:cNvSpPr>
          <p:nvPr>
            <p:ph type="body" sz="half" idx="2" hasCustomPrompt="1"/>
          </p:nvPr>
        </p:nvSpPr>
        <p:spPr>
          <a:xfrm>
            <a:off x="285752" y="1825625"/>
            <a:ext cx="3749674" cy="4356100"/>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noProof="0"/>
              <a:t>Inleiding</a:t>
            </a:r>
          </a:p>
        </p:txBody>
      </p:sp>
      <p:sp>
        <p:nvSpPr>
          <p:cNvPr id="13" name="Content Placeholder 12">
            <a:extLst>
              <a:ext uri="{FF2B5EF4-FFF2-40B4-BE49-F238E27FC236}">
                <a16:creationId xmlns:a16="http://schemas.microsoft.com/office/drawing/2014/main" id="{72859EF7-9384-47A9-B0B9-39F6F0EC7B63}"/>
              </a:ext>
            </a:extLst>
          </p:cNvPr>
          <p:cNvSpPr>
            <a:spLocks noGrp="1" noSelect="1" noRot="1" noChangeAspect="1" noMove="1" noResize="1" noEditPoints="1" noAdjustHandles="1" noChangeArrowheads="1" noChangeShapeType="1" noTextEdit="1"/>
          </p:cNvSpPr>
          <p:nvPr>
            <p:ph sz="quarter" idx="13"/>
          </p:nvPr>
        </p:nvSpPr>
        <p:spPr>
          <a:xfrm>
            <a:off x="4224338" y="891209"/>
            <a:ext cx="7681912" cy="529051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tle 1">
            <a:extLst>
              <a:ext uri="{FF2B5EF4-FFF2-40B4-BE49-F238E27FC236}">
                <a16:creationId xmlns:a16="http://schemas.microsoft.com/office/drawing/2014/main" id="{7B4B8995-3383-4F8D-8E98-37F2B5AED794}"/>
              </a:ext>
            </a:extLst>
          </p:cNvPr>
          <p:cNvSpPr>
            <a:spLocks noGrp="1" noSelect="1" noRot="1" noChangeAspect="1" noMove="1" noResize="1" noEditPoints="1" noAdjustHandles="1" noChangeArrowheads="1" noChangeShapeType="1" noTextEdit="1"/>
          </p:cNvSpPr>
          <p:nvPr>
            <p:ph type="title"/>
          </p:nvPr>
        </p:nvSpPr>
        <p:spPr>
          <a:xfrm>
            <a:off x="285749" y="204788"/>
            <a:ext cx="3748089" cy="1524187"/>
          </a:xfrm>
        </p:spPr>
        <p:txBody>
          <a:bodyPr/>
          <a:lstStyle/>
          <a:p>
            <a:r>
              <a:rPr lang="nl-NL" noProof="0"/>
              <a:t>Klik om stijl te bewerken</a:t>
            </a:r>
          </a:p>
        </p:txBody>
      </p:sp>
      <p:sp>
        <p:nvSpPr>
          <p:cNvPr id="12" name="Footer Placeholder 4">
            <a:extLst>
              <a:ext uri="{FF2B5EF4-FFF2-40B4-BE49-F238E27FC236}">
                <a16:creationId xmlns:a16="http://schemas.microsoft.com/office/drawing/2014/main" id="{EF72F8D1-44C1-43F6-A9BE-7EE2FB127768}"/>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15" name="Date Placeholder 3">
            <a:extLst>
              <a:ext uri="{FF2B5EF4-FFF2-40B4-BE49-F238E27FC236}">
                <a16:creationId xmlns:a16="http://schemas.microsoft.com/office/drawing/2014/main" id="{C1C54A05-2237-4A73-B98B-2B1B657AC0A1}"/>
              </a:ext>
            </a:extLst>
          </p:cNvPr>
          <p:cNvSpPr>
            <a:spLocks noGrp="1" noSelect="1" noRot="1" noChangeAspect="1" noMove="1" noResize="1" noEditPoints="1" noAdjustHandles="1" noChangeArrowheads="1" noChangeShapeType="1" noTextEdit="1"/>
          </p:cNvSpPr>
          <p:nvPr>
            <p:ph type="dt" sz="half" idx="14"/>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6" name="Slide Number Placeholder 5">
            <a:extLst>
              <a:ext uri="{FF2B5EF4-FFF2-40B4-BE49-F238E27FC236}">
                <a16:creationId xmlns:a16="http://schemas.microsoft.com/office/drawing/2014/main" id="{6215EB63-8E79-476D-BD60-D9681E37CE11}"/>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7" name="Groep 16">
            <a:extLst>
              <a:ext uri="{FF2B5EF4-FFF2-40B4-BE49-F238E27FC236}">
                <a16:creationId xmlns:a16="http://schemas.microsoft.com/office/drawing/2014/main" id="{62F1FA5A-1780-4FE3-8587-CC50A6417815}"/>
              </a:ext>
            </a:extLst>
          </p:cNvPr>
          <p:cNvGrpSpPr>
            <a:grpSpLocks noChangeAspect="1"/>
          </p:cNvGrpSpPr>
          <p:nvPr userDrawn="1"/>
        </p:nvGrpSpPr>
        <p:grpSpPr>
          <a:xfrm>
            <a:off x="12268200" y="204788"/>
            <a:ext cx="2376311" cy="2406014"/>
            <a:chOff x="12268200" y="204788"/>
            <a:chExt cx="1905000" cy="1928812"/>
          </a:xfrm>
        </p:grpSpPr>
        <p:sp>
          <p:nvSpPr>
            <p:cNvPr id="18" name="TextBox 9">
              <a:extLst>
                <a:ext uri="{FF2B5EF4-FFF2-40B4-BE49-F238E27FC236}">
                  <a16:creationId xmlns:a16="http://schemas.microsoft.com/office/drawing/2014/main" id="{BEC419D1-373C-4847-A291-579E06AFEFAA}"/>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19" name="Afbeelding 18">
              <a:extLst>
                <a:ext uri="{FF2B5EF4-FFF2-40B4-BE49-F238E27FC236}">
                  <a16:creationId xmlns:a16="http://schemas.microsoft.com/office/drawing/2014/main" id="{00913666-1715-448E-AFC3-0FD648C90C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0" name="Afbeelding 19">
              <a:extLst>
                <a:ext uri="{FF2B5EF4-FFF2-40B4-BE49-F238E27FC236}">
                  <a16:creationId xmlns:a16="http://schemas.microsoft.com/office/drawing/2014/main" id="{03D025BA-6E88-46CD-8CCA-43D587E0AF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78488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8BCDAF45-FFB1-4290-B985-8F88FC8B120A}"/>
              </a:ext>
            </a:extLst>
          </p:cNvPr>
          <p:cNvSpPr/>
          <p:nvPr/>
        </p:nvSpPr>
        <p:spPr>
          <a:xfrm>
            <a:off x="0" y="0"/>
            <a:ext cx="12192000" cy="3299145"/>
          </a:xfrm>
          <a:custGeom>
            <a:avLst/>
            <a:gdLst>
              <a:gd name="connsiteX0" fmla="*/ 12192000 w 12192000"/>
              <a:gd name="connsiteY0" fmla="*/ 3033141 h 3299145"/>
              <a:gd name="connsiteX1" fmla="*/ 12192000 w 12192000"/>
              <a:gd name="connsiteY1" fmla="*/ 0 h 3299145"/>
              <a:gd name="connsiteX2" fmla="*/ 0 w 12192000"/>
              <a:gd name="connsiteY2" fmla="*/ 0 h 3299145"/>
              <a:gd name="connsiteX3" fmla="*/ 0 w 12192000"/>
              <a:gd name="connsiteY3" fmla="*/ 2216023 h 3299145"/>
              <a:gd name="connsiteX4" fmla="*/ 12192000 w 12192000"/>
              <a:gd name="connsiteY4" fmla="*/ 3033141 h 329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99145">
                <a:moveTo>
                  <a:pt x="12192000" y="3033141"/>
                </a:moveTo>
                <a:lnTo>
                  <a:pt x="12192000" y="0"/>
                </a:lnTo>
                <a:lnTo>
                  <a:pt x="0" y="0"/>
                </a:lnTo>
                <a:lnTo>
                  <a:pt x="0" y="2216023"/>
                </a:lnTo>
                <a:cubicBezTo>
                  <a:pt x="2690749" y="3291840"/>
                  <a:pt x="7224269" y="3570351"/>
                  <a:pt x="12192000" y="3033141"/>
                </a:cubicBezTo>
                <a:close/>
              </a:path>
            </a:pathLst>
          </a:custGeom>
          <a:solidFill>
            <a:schemeClr val="tx2"/>
          </a:solidFill>
          <a:ln w="12700" cap="flat">
            <a:noFill/>
            <a:prstDash val="solid"/>
            <a:miter/>
          </a:ln>
        </p:spPr>
        <p:txBody>
          <a:bodyPr rtlCol="0" anchor="ctr"/>
          <a:lstStyle/>
          <a:p>
            <a:endParaRPr lang="nl-NL"/>
          </a:p>
        </p:txBody>
      </p:sp>
      <p:sp>
        <p:nvSpPr>
          <p:cNvPr id="19" name="Picture Placeholder 18">
            <a:extLst>
              <a:ext uri="{FF2B5EF4-FFF2-40B4-BE49-F238E27FC236}">
                <a16:creationId xmlns:a16="http://schemas.microsoft.com/office/drawing/2014/main" id="{1825A1D8-AE5F-4F8F-A647-FF282BD7C264}"/>
              </a:ext>
            </a:extLst>
          </p:cNvPr>
          <p:cNvSpPr>
            <a:spLocks noGrp="1"/>
          </p:cNvSpPr>
          <p:nvPr>
            <p:ph type="pic" sz="quarter" idx="12" hasCustomPrompt="1"/>
          </p:nvPr>
        </p:nvSpPr>
        <p:spPr>
          <a:xfrm>
            <a:off x="2945258" y="0"/>
            <a:ext cx="9246743" cy="3299191"/>
          </a:xfrm>
          <a:custGeom>
            <a:avLst/>
            <a:gdLst>
              <a:gd name="connsiteX0" fmla="*/ 0 w 9246743"/>
              <a:gd name="connsiteY0" fmla="*/ 0 h 3299191"/>
              <a:gd name="connsiteX1" fmla="*/ 7944612 w 9246743"/>
              <a:gd name="connsiteY1" fmla="*/ 0 h 3299191"/>
              <a:gd name="connsiteX2" fmla="*/ 9246743 w 9246743"/>
              <a:gd name="connsiteY2" fmla="*/ 1304290 h 3299191"/>
              <a:gd name="connsiteX3" fmla="*/ 9246743 w 9246743"/>
              <a:gd name="connsiteY3" fmla="*/ 3033141 h 3299191"/>
              <a:gd name="connsiteX4" fmla="*/ 3500628 w 9246743"/>
              <a:gd name="connsiteY4" fmla="*/ 3285236 h 3299191"/>
              <a:gd name="connsiteX5" fmla="*/ 0 w 9246743"/>
              <a:gd name="connsiteY5" fmla="*/ 0 h 32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6743" h="3299191">
                <a:moveTo>
                  <a:pt x="0" y="0"/>
                </a:moveTo>
                <a:lnTo>
                  <a:pt x="7944612" y="0"/>
                </a:lnTo>
                <a:cubicBezTo>
                  <a:pt x="8405215" y="407414"/>
                  <a:pt x="8840089" y="843015"/>
                  <a:pt x="9246743" y="1304290"/>
                </a:cubicBezTo>
                <a:lnTo>
                  <a:pt x="9246743" y="3033141"/>
                </a:lnTo>
                <a:cubicBezTo>
                  <a:pt x="7228205" y="3251200"/>
                  <a:pt x="5281295" y="3335147"/>
                  <a:pt x="3500628" y="3285236"/>
                </a:cubicBezTo>
                <a:cubicBezTo>
                  <a:pt x="2595004" y="1941386"/>
                  <a:pt x="1398575" y="818571"/>
                  <a:pt x="0" y="0"/>
                </a:cubicBezTo>
                <a:close/>
              </a:path>
            </a:pathLst>
          </a:custGeom>
          <a:solidFill>
            <a:schemeClr val="accent2"/>
          </a:solidFill>
        </p:spPr>
        <p:txBody>
          <a:bodyPr wrap="square" anchor="ctr" anchorCtr="0">
            <a:noAutofit/>
          </a:bodyPr>
          <a:lstStyle>
            <a:lvl1pPr algn="ctr">
              <a:defRPr>
                <a:solidFill>
                  <a:schemeClr val="bg2"/>
                </a:solidFill>
              </a:defRPr>
            </a:lvl1pPr>
          </a:lstStyle>
          <a:p>
            <a:r>
              <a:rPr lang="nl-NL" dirty="0"/>
              <a:t>Afbeelding</a:t>
            </a:r>
          </a:p>
        </p:txBody>
      </p:sp>
      <p:sp>
        <p:nvSpPr>
          <p:cNvPr id="2" name="Title 1">
            <a:extLst>
              <a:ext uri="{FF2B5EF4-FFF2-40B4-BE49-F238E27FC236}">
                <a16:creationId xmlns:a16="http://schemas.microsoft.com/office/drawing/2014/main" id="{8AAAA87F-084B-4435-BCE3-AC59B9EF6ADC}"/>
              </a:ext>
            </a:extLst>
          </p:cNvPr>
          <p:cNvSpPr>
            <a:spLocks noGrp="1" noSelect="1" noRot="1" noChangeAspect="1" noMove="1" noResize="1" noEditPoints="1" noAdjustHandles="1" noChangeArrowheads="1" noChangeShapeType="1" noTextEdit="1"/>
          </p:cNvSpPr>
          <p:nvPr>
            <p:ph type="ctrTitle"/>
          </p:nvPr>
        </p:nvSpPr>
        <p:spPr>
          <a:xfrm>
            <a:off x="2255838" y="3424566"/>
            <a:ext cx="7683500" cy="1589739"/>
          </a:xfrm>
        </p:spPr>
        <p:txBody>
          <a:bodyPr anchor="b"/>
          <a:lstStyle>
            <a:lvl1pPr algn="l">
              <a:defRPr sz="4800">
                <a:solidFill>
                  <a:schemeClr val="tx2"/>
                </a:solidFill>
              </a:defRPr>
            </a:lvl1pPr>
          </a:lstStyle>
          <a:p>
            <a:r>
              <a:rPr lang="nl-NL" noProof="0"/>
              <a:t>Klik om stijl te bewerken</a:t>
            </a:r>
            <a:endParaRPr lang="nl-NL" noProof="0" dirty="0"/>
          </a:p>
        </p:txBody>
      </p:sp>
      <p:sp>
        <p:nvSpPr>
          <p:cNvPr id="3" name="Subtitle 2">
            <a:extLst>
              <a:ext uri="{FF2B5EF4-FFF2-40B4-BE49-F238E27FC236}">
                <a16:creationId xmlns:a16="http://schemas.microsoft.com/office/drawing/2014/main" id="{226ECE75-7E3B-4685-9122-03119A2B2D18}"/>
              </a:ext>
            </a:extLst>
          </p:cNvPr>
          <p:cNvSpPr>
            <a:spLocks noGrp="1" noSelect="1" noRot="1" noChangeAspect="1" noMove="1" noResize="1" noEditPoints="1" noAdjustHandles="1" noChangeArrowheads="1" noChangeShapeType="1" noTextEdit="1"/>
          </p:cNvSpPr>
          <p:nvPr>
            <p:ph type="subTitle" idx="1"/>
          </p:nvPr>
        </p:nvSpPr>
        <p:spPr>
          <a:xfrm>
            <a:off x="2255838" y="5104959"/>
            <a:ext cx="7683500" cy="436562"/>
          </a:xfrm>
        </p:spPr>
        <p:txBody>
          <a:bodyPr/>
          <a:lstStyle>
            <a:lvl1pPr marL="0" indent="0" algn="l">
              <a:buNone/>
              <a:defRPr sz="24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24" name="Graphic 21">
            <a:extLst>
              <a:ext uri="{FF2B5EF4-FFF2-40B4-BE49-F238E27FC236}">
                <a16:creationId xmlns:a16="http://schemas.microsoft.com/office/drawing/2014/main" id="{30797BB3-31AE-4237-BD1F-511A7BC0119A}"/>
              </a:ext>
            </a:extLst>
          </p:cNvPr>
          <p:cNvSpPr/>
          <p:nvPr/>
        </p:nvSpPr>
        <p:spPr>
          <a:xfrm>
            <a:off x="0" y="5571744"/>
            <a:ext cx="4570221" cy="1286255"/>
          </a:xfrm>
          <a:custGeom>
            <a:avLst/>
            <a:gdLst>
              <a:gd name="connsiteX0" fmla="*/ 0 w 4570221"/>
              <a:gd name="connsiteY0" fmla="*/ 0 h 1286255"/>
              <a:gd name="connsiteX1" fmla="*/ 0 w 4570221"/>
              <a:gd name="connsiteY1" fmla="*/ 1286256 h 1286255"/>
              <a:gd name="connsiteX2" fmla="*/ 4570222 w 4570221"/>
              <a:gd name="connsiteY2" fmla="*/ 1286256 h 1286255"/>
              <a:gd name="connsiteX3" fmla="*/ 0 w 4570221"/>
              <a:gd name="connsiteY3" fmla="*/ 0 h 1286255"/>
            </a:gdLst>
            <a:ahLst/>
            <a:cxnLst>
              <a:cxn ang="0">
                <a:pos x="connsiteX0" y="connsiteY0"/>
              </a:cxn>
              <a:cxn ang="0">
                <a:pos x="connsiteX1" y="connsiteY1"/>
              </a:cxn>
              <a:cxn ang="0">
                <a:pos x="connsiteX2" y="connsiteY2"/>
              </a:cxn>
              <a:cxn ang="0">
                <a:pos x="connsiteX3" y="connsiteY3"/>
              </a:cxn>
            </a:cxnLst>
            <a:rect l="l" t="t" r="r" b="b"/>
            <a:pathLst>
              <a:path w="4570221" h="1286255">
                <a:moveTo>
                  <a:pt x="0" y="0"/>
                </a:moveTo>
                <a:lnTo>
                  <a:pt x="0" y="1286256"/>
                </a:lnTo>
                <a:lnTo>
                  <a:pt x="4570222" y="1286256"/>
                </a:lnTo>
                <a:cubicBezTo>
                  <a:pt x="3237230" y="760857"/>
                  <a:pt x="1699895" y="331724"/>
                  <a:pt x="0" y="0"/>
                </a:cubicBezTo>
                <a:close/>
              </a:path>
            </a:pathLst>
          </a:custGeom>
          <a:solidFill>
            <a:schemeClr val="accent1"/>
          </a:solidFill>
          <a:ln w="12700" cap="flat">
            <a:noFill/>
            <a:prstDash val="solid"/>
            <a:miter/>
          </a:ln>
        </p:spPr>
        <p:txBody>
          <a:bodyPr rtlCol="0" anchor="ctr"/>
          <a:lstStyle/>
          <a:p>
            <a:endParaRPr lang="nl-NL"/>
          </a:p>
        </p:txBody>
      </p:sp>
      <p:pic>
        <p:nvPicPr>
          <p:cNvPr id="12" name="Graphic 11">
            <a:extLst>
              <a:ext uri="{FF2B5EF4-FFF2-40B4-BE49-F238E27FC236}">
                <a16:creationId xmlns:a16="http://schemas.microsoft.com/office/drawing/2014/main" id="{C45714BD-36FC-4967-9595-4FF6E3215F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4" name="Footer Placeholder 4">
            <a:extLst>
              <a:ext uri="{FF2B5EF4-FFF2-40B4-BE49-F238E27FC236}">
                <a16:creationId xmlns:a16="http://schemas.microsoft.com/office/drawing/2014/main" id="{97BCCCAA-6D7F-4F0A-B88E-BAE1DE084148}"/>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5" name="Date Placeholder 3">
            <a:extLst>
              <a:ext uri="{FF2B5EF4-FFF2-40B4-BE49-F238E27FC236}">
                <a16:creationId xmlns:a16="http://schemas.microsoft.com/office/drawing/2014/main" id="{C17637E5-D113-4493-A7A0-B1DBF97EC0ED}"/>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1" name="TextBox 10">
            <a:extLst>
              <a:ext uri="{FF2B5EF4-FFF2-40B4-BE49-F238E27FC236}">
                <a16:creationId xmlns:a16="http://schemas.microsoft.com/office/drawing/2014/main" id="{0B6F11E7-6FA1-44AC-B28A-F32E39E7ED6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4051476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koloms Slide met inleid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2920BB-08E6-4070-81F0-FB73E2A49A5E}"/>
              </a:ext>
            </a:extLst>
          </p:cNvPr>
          <p:cNvSpPr>
            <a:spLocks noGrp="1" noSelect="1" noRot="1" noChangeAspect="1" noMove="1" noResize="1" noEditPoints="1" noAdjustHandles="1" noChangeArrowheads="1" noChangeShapeType="1" noTextEdit="1"/>
          </p:cNvSpPr>
          <p:nvPr>
            <p:ph type="body" sz="half" idx="2" hasCustomPrompt="1"/>
          </p:nvPr>
        </p:nvSpPr>
        <p:spPr>
          <a:xfrm>
            <a:off x="285750" y="1825625"/>
            <a:ext cx="3749676" cy="4356100"/>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noProof="0"/>
              <a:t>Inleiding</a:t>
            </a:r>
          </a:p>
        </p:txBody>
      </p:sp>
      <p:sp>
        <p:nvSpPr>
          <p:cNvPr id="13" name="Content Placeholder 12">
            <a:extLst>
              <a:ext uri="{FF2B5EF4-FFF2-40B4-BE49-F238E27FC236}">
                <a16:creationId xmlns:a16="http://schemas.microsoft.com/office/drawing/2014/main" id="{72859EF7-9384-47A9-B0B9-39F6F0EC7B63}"/>
              </a:ext>
            </a:extLst>
          </p:cNvPr>
          <p:cNvSpPr>
            <a:spLocks noGrp="1" noSelect="1" noRot="1" noChangeAspect="1" noMove="1" noResize="1" noEditPoints="1" noAdjustHandles="1" noChangeArrowheads="1" noChangeShapeType="1" noTextEdit="1"/>
          </p:cNvSpPr>
          <p:nvPr>
            <p:ph sz="quarter" idx="13"/>
          </p:nvPr>
        </p:nvSpPr>
        <p:spPr>
          <a:xfrm>
            <a:off x="4224339" y="891208"/>
            <a:ext cx="3746499" cy="52905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tle 1">
            <a:extLst>
              <a:ext uri="{FF2B5EF4-FFF2-40B4-BE49-F238E27FC236}">
                <a16:creationId xmlns:a16="http://schemas.microsoft.com/office/drawing/2014/main" id="{7B4B8995-3383-4F8D-8E98-37F2B5AED794}"/>
              </a:ext>
            </a:extLst>
          </p:cNvPr>
          <p:cNvSpPr>
            <a:spLocks noGrp="1" noSelect="1" noRot="1" noChangeAspect="1" noMove="1" noResize="1" noEditPoints="1" noAdjustHandles="1" noChangeArrowheads="1" noChangeShapeType="1" noTextEdit="1"/>
          </p:cNvSpPr>
          <p:nvPr>
            <p:ph type="title"/>
          </p:nvPr>
        </p:nvSpPr>
        <p:spPr>
          <a:xfrm>
            <a:off x="285749" y="204788"/>
            <a:ext cx="3748089" cy="1524187"/>
          </a:xfrm>
        </p:spPr>
        <p:txBody>
          <a:bodyPr/>
          <a:lstStyle/>
          <a:p>
            <a:r>
              <a:rPr lang="nl-NL" noProof="0"/>
              <a:t>Klik om stijl te bewerken</a:t>
            </a:r>
          </a:p>
        </p:txBody>
      </p:sp>
      <p:sp>
        <p:nvSpPr>
          <p:cNvPr id="11" name="Content Placeholder 12">
            <a:extLst>
              <a:ext uri="{FF2B5EF4-FFF2-40B4-BE49-F238E27FC236}">
                <a16:creationId xmlns:a16="http://schemas.microsoft.com/office/drawing/2014/main" id="{78335B8E-A3BD-4722-A6FA-F93350BD243C}"/>
              </a:ext>
            </a:extLst>
          </p:cNvPr>
          <p:cNvSpPr>
            <a:spLocks noGrp="1" noSelect="1" noRot="1" noChangeAspect="1" noMove="1" noResize="1" noEditPoints="1" noAdjustHandles="1" noChangeArrowheads="1" noChangeShapeType="1" noTextEdit="1"/>
          </p:cNvSpPr>
          <p:nvPr>
            <p:ph sz="quarter" idx="14"/>
          </p:nvPr>
        </p:nvSpPr>
        <p:spPr>
          <a:xfrm>
            <a:off x="8158160" y="891208"/>
            <a:ext cx="3748088" cy="52905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5" name="Footer Placeholder 4">
            <a:extLst>
              <a:ext uri="{FF2B5EF4-FFF2-40B4-BE49-F238E27FC236}">
                <a16:creationId xmlns:a16="http://schemas.microsoft.com/office/drawing/2014/main" id="{D99DCDEB-E9ED-40AA-AEE3-409DE791FA90}"/>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16" name="Date Placeholder 3">
            <a:extLst>
              <a:ext uri="{FF2B5EF4-FFF2-40B4-BE49-F238E27FC236}">
                <a16:creationId xmlns:a16="http://schemas.microsoft.com/office/drawing/2014/main" id="{EB3934BE-C625-4798-B0AF-CC222D221B15}"/>
              </a:ext>
            </a:extLst>
          </p:cNvPr>
          <p:cNvSpPr>
            <a:spLocks noGrp="1" noSelect="1" noRot="1" noChangeAspect="1" noMove="1" noResize="1" noEditPoints="1" noAdjustHandles="1" noChangeArrowheads="1" noChangeShapeType="1" noTextEdit="1"/>
          </p:cNvSpPr>
          <p:nvPr>
            <p:ph type="dt" sz="half" idx="15"/>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7" name="Slide Number Placeholder 5">
            <a:extLst>
              <a:ext uri="{FF2B5EF4-FFF2-40B4-BE49-F238E27FC236}">
                <a16:creationId xmlns:a16="http://schemas.microsoft.com/office/drawing/2014/main" id="{1050B955-1E65-447D-B6B5-8B202704E077}"/>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8" name="Groep 17">
            <a:extLst>
              <a:ext uri="{FF2B5EF4-FFF2-40B4-BE49-F238E27FC236}">
                <a16:creationId xmlns:a16="http://schemas.microsoft.com/office/drawing/2014/main" id="{C2CD9971-A7CC-4E31-9715-280117297D85}"/>
              </a:ext>
            </a:extLst>
          </p:cNvPr>
          <p:cNvGrpSpPr>
            <a:grpSpLocks noChangeAspect="1"/>
          </p:cNvGrpSpPr>
          <p:nvPr userDrawn="1"/>
        </p:nvGrpSpPr>
        <p:grpSpPr>
          <a:xfrm>
            <a:off x="12268200" y="204788"/>
            <a:ext cx="2376311" cy="2406014"/>
            <a:chOff x="12268200" y="204788"/>
            <a:chExt cx="1905000" cy="1928812"/>
          </a:xfrm>
        </p:grpSpPr>
        <p:sp>
          <p:nvSpPr>
            <p:cNvPr id="23" name="TextBox 9">
              <a:extLst>
                <a:ext uri="{FF2B5EF4-FFF2-40B4-BE49-F238E27FC236}">
                  <a16:creationId xmlns:a16="http://schemas.microsoft.com/office/drawing/2014/main" id="{9F65F7BD-C5D8-4A40-B432-AE5C7A89E96B}"/>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24" name="Afbeelding 23">
              <a:extLst>
                <a:ext uri="{FF2B5EF4-FFF2-40B4-BE49-F238E27FC236}">
                  <a16:creationId xmlns:a16="http://schemas.microsoft.com/office/drawing/2014/main" id="{A9573B1D-4617-48A2-A557-1EA3B5BF5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5" name="Afbeelding 24">
              <a:extLst>
                <a:ext uri="{FF2B5EF4-FFF2-40B4-BE49-F238E27FC236}">
                  <a16:creationId xmlns:a16="http://schemas.microsoft.com/office/drawing/2014/main" id="{2300F171-10CE-4FFE-A7CB-982CAC9573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2263042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21" name="Graphic 12">
            <a:extLst>
              <a:ext uri="{FF2B5EF4-FFF2-40B4-BE49-F238E27FC236}">
                <a16:creationId xmlns:a16="http://schemas.microsoft.com/office/drawing/2014/main" id="{0BEF5483-84FC-4D21-9131-4C41A210065A}"/>
              </a:ext>
            </a:extLst>
          </p:cNvPr>
          <p:cNvSpPr/>
          <p:nvPr userDrawn="1"/>
        </p:nvSpPr>
        <p:spPr>
          <a:xfrm>
            <a:off x="-1" y="5896767"/>
            <a:ext cx="7184890" cy="964808"/>
          </a:xfrm>
          <a:custGeom>
            <a:avLst/>
            <a:gdLst>
              <a:gd name="connsiteX0" fmla="*/ -1 w 7184890"/>
              <a:gd name="connsiteY0" fmla="*/ 0 h 964808"/>
              <a:gd name="connsiteX1" fmla="*/ -1 w 7184890"/>
              <a:gd name="connsiteY1" fmla="*/ 964808 h 964808"/>
              <a:gd name="connsiteX2" fmla="*/ 7184890 w 7184890"/>
              <a:gd name="connsiteY2" fmla="*/ 964808 h 964808"/>
              <a:gd name="connsiteX3" fmla="*/ -1 w 7184890"/>
              <a:gd name="connsiteY3" fmla="*/ 0 h 964808"/>
            </a:gdLst>
            <a:ahLst/>
            <a:cxnLst>
              <a:cxn ang="0">
                <a:pos x="connsiteX0" y="connsiteY0"/>
              </a:cxn>
              <a:cxn ang="0">
                <a:pos x="connsiteX1" y="connsiteY1"/>
              </a:cxn>
              <a:cxn ang="0">
                <a:pos x="connsiteX2" y="connsiteY2"/>
              </a:cxn>
              <a:cxn ang="0">
                <a:pos x="connsiteX3" y="connsiteY3"/>
              </a:cxn>
            </a:cxnLst>
            <a:rect l="l" t="t" r="r" b="b"/>
            <a:pathLst>
              <a:path w="7184890" h="964808">
                <a:moveTo>
                  <a:pt x="-1" y="0"/>
                </a:moveTo>
                <a:lnTo>
                  <a:pt x="-1" y="964808"/>
                </a:lnTo>
                <a:lnTo>
                  <a:pt x="7184890" y="964808"/>
                </a:lnTo>
                <a:cubicBezTo>
                  <a:pt x="4545620" y="822293"/>
                  <a:pt x="2115992" y="499377"/>
                  <a:pt x="-1" y="0"/>
                </a:cubicBezTo>
                <a:close/>
              </a:path>
            </a:pathLst>
          </a:custGeom>
          <a:solidFill>
            <a:schemeClr val="accent1"/>
          </a:solidFill>
          <a:ln w="12713" cap="flat">
            <a:noFill/>
            <a:prstDash val="solid"/>
            <a:miter/>
          </a:ln>
        </p:spPr>
        <p:txBody>
          <a:bodyPr rtlCol="0" anchor="ctr"/>
          <a:lstStyle/>
          <a:p>
            <a:endParaRPr lang="en-NL"/>
          </a:p>
        </p:txBody>
      </p:sp>
      <p:sp>
        <p:nvSpPr>
          <p:cNvPr id="13" name="Title 1">
            <a:extLst>
              <a:ext uri="{FF2B5EF4-FFF2-40B4-BE49-F238E27FC236}">
                <a16:creationId xmlns:a16="http://schemas.microsoft.com/office/drawing/2014/main" id="{A7174DB9-6F19-4F5F-A129-6E2BDC386B42}"/>
              </a:ext>
            </a:extLst>
          </p:cNvPr>
          <p:cNvSpPr>
            <a:spLocks noGrp="1" noSelect="1" noRot="1" noChangeAspect="1" noMove="1" noResize="1" noEditPoints="1" noAdjustHandles="1" noChangeArrowheads="1" noChangeShapeType="1" noTextEdit="1"/>
          </p:cNvSpPr>
          <p:nvPr>
            <p:ph type="title"/>
          </p:nvPr>
        </p:nvSpPr>
        <p:spPr>
          <a:xfrm>
            <a:off x="285749" y="204788"/>
            <a:ext cx="3748089" cy="1524187"/>
          </a:xfrm>
        </p:spPr>
        <p:txBody>
          <a:bodyPr/>
          <a:lstStyle/>
          <a:p>
            <a:r>
              <a:rPr lang="nl-NL" noProof="0"/>
              <a:t>Klik om stijl te bewerken</a:t>
            </a:r>
          </a:p>
        </p:txBody>
      </p:sp>
      <p:sp>
        <p:nvSpPr>
          <p:cNvPr id="15" name="Text Placeholder 14">
            <a:extLst>
              <a:ext uri="{FF2B5EF4-FFF2-40B4-BE49-F238E27FC236}">
                <a16:creationId xmlns:a16="http://schemas.microsoft.com/office/drawing/2014/main" id="{C070F539-6E09-4942-9785-2742803F357B}"/>
              </a:ext>
            </a:extLst>
          </p:cNvPr>
          <p:cNvSpPr>
            <a:spLocks noGrp="1" noSelect="1" noRot="1" noChangeAspect="1" noMove="1" noResize="1" noEditPoints="1" noAdjustHandles="1" noChangeArrowheads="1" noChangeShapeType="1" noTextEdit="1"/>
          </p:cNvSpPr>
          <p:nvPr>
            <p:ph type="body" sz="quarter" idx="13"/>
          </p:nvPr>
        </p:nvSpPr>
        <p:spPr>
          <a:xfrm>
            <a:off x="285750" y="1825625"/>
            <a:ext cx="3748088" cy="4356100"/>
          </a:xfrm>
        </p:spPr>
        <p:txBody>
          <a:bodyPr/>
          <a:lstStyle>
            <a:lvl1pPr>
              <a:lnSpc>
                <a:spcPct val="110000"/>
              </a:lnSpc>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0" name="Picture Placeholder 19">
            <a:extLst>
              <a:ext uri="{FF2B5EF4-FFF2-40B4-BE49-F238E27FC236}">
                <a16:creationId xmlns:a16="http://schemas.microsoft.com/office/drawing/2014/main" id="{C923BD19-1BC7-4CAB-BEC9-30903964DAAF}"/>
              </a:ext>
            </a:extLst>
          </p:cNvPr>
          <p:cNvSpPr>
            <a:spLocks noGrp="1"/>
          </p:cNvSpPr>
          <p:nvPr>
            <p:ph type="pic" sz="quarter" idx="14"/>
          </p:nvPr>
        </p:nvSpPr>
        <p:spPr>
          <a:xfrm>
            <a:off x="3123906" y="0"/>
            <a:ext cx="9068094" cy="6858000"/>
          </a:xfrm>
          <a:custGeom>
            <a:avLst/>
            <a:gdLst>
              <a:gd name="connsiteX0" fmla="*/ 0 w 9068094"/>
              <a:gd name="connsiteY0" fmla="*/ 0 h 6858000"/>
              <a:gd name="connsiteX1" fmla="*/ 6815432 w 9068094"/>
              <a:gd name="connsiteY1" fmla="*/ 0 h 6858000"/>
              <a:gd name="connsiteX2" fmla="*/ 8463916 w 9068094"/>
              <a:gd name="connsiteY2" fmla="*/ 0 h 6858000"/>
              <a:gd name="connsiteX3" fmla="*/ 9068094 w 9068094"/>
              <a:gd name="connsiteY3" fmla="*/ 0 h 6858000"/>
              <a:gd name="connsiteX4" fmla="*/ 9068094 w 9068094"/>
              <a:gd name="connsiteY4" fmla="*/ 6200764 h 6858000"/>
              <a:gd name="connsiteX5" fmla="*/ 8590012 w 9068094"/>
              <a:gd name="connsiteY5" fmla="*/ 6242355 h 6858000"/>
              <a:gd name="connsiteX6" fmla="*/ 5738912 w 9068094"/>
              <a:gd name="connsiteY6" fmla="*/ 6738430 h 6858000"/>
              <a:gd name="connsiteX7" fmla="*/ 5285357 w 9068094"/>
              <a:gd name="connsiteY7" fmla="*/ 6858000 h 6858000"/>
              <a:gd name="connsiteX8" fmla="*/ 617094 w 9068094"/>
              <a:gd name="connsiteY8" fmla="*/ 6858000 h 6858000"/>
              <a:gd name="connsiteX9" fmla="*/ 0 w 9068094"/>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8094" h="6858000">
                <a:moveTo>
                  <a:pt x="0" y="0"/>
                </a:moveTo>
                <a:lnTo>
                  <a:pt x="6815432" y="0"/>
                </a:lnTo>
                <a:lnTo>
                  <a:pt x="8463916" y="0"/>
                </a:lnTo>
                <a:lnTo>
                  <a:pt x="9068094" y="0"/>
                </a:lnTo>
                <a:lnTo>
                  <a:pt x="9068094" y="6200764"/>
                </a:lnTo>
                <a:lnTo>
                  <a:pt x="8590012" y="6242355"/>
                </a:lnTo>
                <a:cubicBezTo>
                  <a:pt x="7628800" y="6337825"/>
                  <a:pt x="6675881" y="6503627"/>
                  <a:pt x="5738912" y="6738430"/>
                </a:cubicBezTo>
                <a:lnTo>
                  <a:pt x="5285357" y="6858000"/>
                </a:lnTo>
                <a:lnTo>
                  <a:pt x="617094" y="6858000"/>
                </a:lnTo>
                <a:cubicBezTo>
                  <a:pt x="1872616" y="4419600"/>
                  <a:pt x="1736345" y="2074418"/>
                  <a:pt x="0" y="0"/>
                </a:cubicBezTo>
                <a:close/>
              </a:path>
            </a:pathLst>
          </a:custGeom>
          <a:solidFill>
            <a:schemeClr val="accent2"/>
          </a:solidFill>
        </p:spPr>
        <p:txBody>
          <a:bodyPr wrap="square" anchor="ctr" anchorCtr="0">
            <a:noAutofit/>
          </a:bodyPr>
          <a:lstStyle>
            <a:lvl1pPr algn="ctr">
              <a:defRPr>
                <a:solidFill>
                  <a:schemeClr val="bg2"/>
                </a:solidFill>
              </a:defRPr>
            </a:lvl1pPr>
          </a:lstStyle>
          <a:p>
            <a:r>
              <a:rPr lang="nl-NL"/>
              <a:t>Klik op het pictogram als u een afbeelding wilt toevoegen</a:t>
            </a:r>
          </a:p>
        </p:txBody>
      </p:sp>
      <p:sp>
        <p:nvSpPr>
          <p:cNvPr id="11" name="Footer Placeholder 4">
            <a:extLst>
              <a:ext uri="{FF2B5EF4-FFF2-40B4-BE49-F238E27FC236}">
                <a16:creationId xmlns:a16="http://schemas.microsoft.com/office/drawing/2014/main" id="{F3C89961-4AD0-4DE5-8D96-D437966383D1}"/>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1"/>
                </a:solidFill>
              </a:defRPr>
            </a:lvl1pPr>
          </a:lstStyle>
          <a:p>
            <a:endParaRPr lang="nl-NL"/>
          </a:p>
        </p:txBody>
      </p:sp>
      <p:sp>
        <p:nvSpPr>
          <p:cNvPr id="12" name="Date Placeholder 3">
            <a:extLst>
              <a:ext uri="{FF2B5EF4-FFF2-40B4-BE49-F238E27FC236}">
                <a16:creationId xmlns:a16="http://schemas.microsoft.com/office/drawing/2014/main" id="{445734A1-EE7F-45FB-B469-B4D1A1F0E258}"/>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4" name="Slide Number Placeholder 5">
            <a:extLst>
              <a:ext uri="{FF2B5EF4-FFF2-40B4-BE49-F238E27FC236}">
                <a16:creationId xmlns:a16="http://schemas.microsoft.com/office/drawing/2014/main" id="{206DCC8F-1778-428E-A6B7-4732572FB878}"/>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tx2"/>
                </a:solidFill>
              </a:defRPr>
            </a:lvl1pPr>
          </a:lstStyle>
          <a:p>
            <a:fld id="{3EAD3CD1-5EF7-4D4D-9F36-20D0C38CA6C4}" type="slidenum">
              <a:rPr lang="nl-NL" smtClean="0"/>
              <a:pPr/>
              <a:t>‹nr.›</a:t>
            </a:fld>
            <a:endParaRPr lang="nl-NL"/>
          </a:p>
        </p:txBody>
      </p:sp>
      <p:sp>
        <p:nvSpPr>
          <p:cNvPr id="16" name="TextBox 10">
            <a:extLst>
              <a:ext uri="{FF2B5EF4-FFF2-40B4-BE49-F238E27FC236}">
                <a16:creationId xmlns:a16="http://schemas.microsoft.com/office/drawing/2014/main" id="{DBB8FACA-35A5-4C7B-AB60-31F5077366E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grpSp>
        <p:nvGrpSpPr>
          <p:cNvPr id="17" name="Groep 16">
            <a:extLst>
              <a:ext uri="{FF2B5EF4-FFF2-40B4-BE49-F238E27FC236}">
                <a16:creationId xmlns:a16="http://schemas.microsoft.com/office/drawing/2014/main" id="{1A9EC034-59F0-485E-9568-3E3C0228E8A8}"/>
              </a:ext>
            </a:extLst>
          </p:cNvPr>
          <p:cNvGrpSpPr>
            <a:grpSpLocks noChangeAspect="1"/>
          </p:cNvGrpSpPr>
          <p:nvPr userDrawn="1"/>
        </p:nvGrpSpPr>
        <p:grpSpPr>
          <a:xfrm>
            <a:off x="-2464360" y="204788"/>
            <a:ext cx="2376311" cy="2406014"/>
            <a:chOff x="12268200" y="204788"/>
            <a:chExt cx="1905000" cy="1928812"/>
          </a:xfrm>
        </p:grpSpPr>
        <p:sp>
          <p:nvSpPr>
            <p:cNvPr id="18" name="TextBox 9">
              <a:extLst>
                <a:ext uri="{FF2B5EF4-FFF2-40B4-BE49-F238E27FC236}">
                  <a16:creationId xmlns:a16="http://schemas.microsoft.com/office/drawing/2014/main" id="{C13D8557-9445-47DE-94AB-8052B6888D72}"/>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19" name="Afbeelding 18">
              <a:extLst>
                <a:ext uri="{FF2B5EF4-FFF2-40B4-BE49-F238E27FC236}">
                  <a16:creationId xmlns:a16="http://schemas.microsoft.com/office/drawing/2014/main" id="{CBD8BAE2-31B2-40E4-9DA2-12683378B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2" name="Afbeelding 21">
              <a:extLst>
                <a:ext uri="{FF2B5EF4-FFF2-40B4-BE49-F238E27FC236}">
                  <a16:creationId xmlns:a16="http://schemas.microsoft.com/office/drawing/2014/main" id="{59DF2F65-5F8D-45B9-9674-3BCD710D92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1140391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ftitelin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52E7C87-6BFB-4231-84DA-6877917081CA}"/>
              </a:ext>
            </a:extLst>
          </p:cNvPr>
          <p:cNvSpPr>
            <a:spLocks noGrp="1" noSelect="1" noRot="1" noChangeAspect="1" noMove="1" noResize="1" noEditPoints="1" noAdjustHandles="1" noChangeArrowheads="1" noChangeShapeType="1" noTextEdit="1"/>
          </p:cNvSpPr>
          <p:nvPr>
            <p:ph type="dt" sz="half" idx="10"/>
          </p:nvPr>
        </p:nvSpPr>
        <p:spPr>
          <a:xfrm>
            <a:off x="5207727" y="4271636"/>
            <a:ext cx="1779588" cy="179387"/>
          </a:xfrm>
          <a:prstGeom prst="rect">
            <a:avLst/>
          </a:prstGeom>
        </p:spPr>
        <p:txBody>
          <a:bodyPr vert="horz" lIns="76200" tIns="0" rIns="76200" bIns="0" anchor="b" anchorCtr="0"/>
          <a:lstStyle>
            <a:lvl1pPr>
              <a:defRPr sz="1200">
                <a:solidFill>
                  <a:schemeClr val="bg2">
                    <a:lumMod val="50000"/>
                  </a:schemeClr>
                </a:solidFill>
              </a:defRPr>
            </a:lvl1pPr>
          </a:lstStyle>
          <a:p>
            <a:fld id="{47F63991-1191-4145-8962-578FBEFAC86D}" type="datetimeFigureOut">
              <a:rPr lang="nl-NL" smtClean="0"/>
              <a:pPr/>
              <a:t>11-11-2024</a:t>
            </a:fld>
            <a:endParaRPr lang="nl-NL" dirty="0"/>
          </a:p>
        </p:txBody>
      </p:sp>
      <p:sp>
        <p:nvSpPr>
          <p:cNvPr id="8" name="Footer Placeholder 4">
            <a:extLst>
              <a:ext uri="{FF2B5EF4-FFF2-40B4-BE49-F238E27FC236}">
                <a16:creationId xmlns:a16="http://schemas.microsoft.com/office/drawing/2014/main" id="{28BEF6C7-39BD-4AA9-8D7A-9369C3CF23AC}"/>
              </a:ext>
            </a:extLst>
          </p:cNvPr>
          <p:cNvSpPr>
            <a:spLocks noGrp="1" noSelect="1" noRot="1" noChangeAspect="1" noMove="1" noResize="1" noEditPoints="1" noAdjustHandles="1" noChangeArrowheads="1" noChangeShapeType="1" noTextEdit="1"/>
          </p:cNvSpPr>
          <p:nvPr>
            <p:ph type="ftr" sz="quarter" idx="11"/>
          </p:nvPr>
        </p:nvSpPr>
        <p:spPr>
          <a:xfrm>
            <a:off x="7176227" y="4271636"/>
            <a:ext cx="3748088" cy="179387"/>
          </a:xfrm>
        </p:spPr>
        <p:txBody>
          <a:bodyPr vert="horz" lIns="76200" tIns="0" rIns="76200" bIns="0" anchor="b" anchorCtr="0"/>
          <a:lstStyle>
            <a:lvl1pPr>
              <a:defRPr sz="1200">
                <a:solidFill>
                  <a:schemeClr val="bg2">
                    <a:lumMod val="50000"/>
                  </a:schemeClr>
                </a:solidFill>
              </a:defRPr>
            </a:lvl1pPr>
          </a:lstStyle>
          <a:p>
            <a:endParaRPr lang="nl-NL"/>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5207727" y="2057400"/>
            <a:ext cx="5716588" cy="1589740"/>
          </a:xfrm>
        </p:spPr>
        <p:txBody>
          <a:bodyPr/>
          <a:lstStyle>
            <a:lvl1pPr>
              <a:defRPr sz="3600">
                <a:solidFill>
                  <a:schemeClr val="tx2"/>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5207727" y="3735454"/>
            <a:ext cx="5715000" cy="488620"/>
          </a:xfrm>
        </p:spPr>
        <p:txBody>
          <a:bodyPr/>
          <a:lstStyle>
            <a:lvl1pPr marL="0" indent="0" algn="l">
              <a:buNone/>
              <a:defRPr sz="21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5" name="Graphic 2">
            <a:extLst>
              <a:ext uri="{FF2B5EF4-FFF2-40B4-BE49-F238E27FC236}">
                <a16:creationId xmlns:a16="http://schemas.microsoft.com/office/drawing/2014/main" id="{80DB1F6F-94A0-44A0-8AAC-C5A30EA81712}"/>
              </a:ext>
            </a:extLst>
          </p:cNvPr>
          <p:cNvSpPr/>
          <p:nvPr/>
        </p:nvSpPr>
        <p:spPr>
          <a:xfrm>
            <a:off x="0" y="0"/>
            <a:ext cx="12192000" cy="1828800"/>
          </a:xfrm>
          <a:custGeom>
            <a:avLst/>
            <a:gdLst>
              <a:gd name="connsiteX0" fmla="*/ 0 w 12192000"/>
              <a:gd name="connsiteY0" fmla="*/ 1828800 h 1828800"/>
              <a:gd name="connsiteX1" fmla="*/ 12192000 w 12192000"/>
              <a:gd name="connsiteY1" fmla="*/ 165100 h 1828800"/>
              <a:gd name="connsiteX2" fmla="*/ 12192000 w 12192000"/>
              <a:gd name="connsiteY2" fmla="*/ 0 h 1828800"/>
              <a:gd name="connsiteX3" fmla="*/ 0 w 121920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1828800"/>
                </a:moveTo>
                <a:cubicBezTo>
                  <a:pt x="3952113" y="1562100"/>
                  <a:pt x="8078216" y="1009396"/>
                  <a:pt x="12192000" y="165100"/>
                </a:cubicBezTo>
                <a:lnTo>
                  <a:pt x="12192000" y="0"/>
                </a:lnTo>
                <a:lnTo>
                  <a:pt x="0" y="0"/>
                </a:lnTo>
                <a:close/>
              </a:path>
            </a:pathLst>
          </a:custGeom>
          <a:solidFill>
            <a:schemeClr val="accent1"/>
          </a:solidFill>
          <a:ln w="12700" cap="flat">
            <a:noFill/>
            <a:prstDash val="solid"/>
            <a:miter/>
          </a:ln>
        </p:spPr>
        <p:txBody>
          <a:bodyPr rtlCol="0" anchor="ctr"/>
          <a:lstStyle/>
          <a:p>
            <a:endParaRPr lang="nl-NL"/>
          </a:p>
        </p:txBody>
      </p:sp>
      <p:sp>
        <p:nvSpPr>
          <p:cNvPr id="18" name="Freeform: Shape 17">
            <a:extLst>
              <a:ext uri="{FF2B5EF4-FFF2-40B4-BE49-F238E27FC236}">
                <a16:creationId xmlns:a16="http://schemas.microsoft.com/office/drawing/2014/main" id="{7B280932-7392-47C0-906E-4D06DF968A70}"/>
              </a:ext>
            </a:extLst>
          </p:cNvPr>
          <p:cNvSpPr>
            <a:spLocks noGrp="1"/>
          </p:cNvSpPr>
          <p:nvPr>
            <p:ph type="pic" sz="quarter" idx="12"/>
          </p:nvPr>
        </p:nvSpPr>
        <p:spPr>
          <a:xfrm>
            <a:off x="1" y="0"/>
            <a:ext cx="6292977" cy="6858000"/>
          </a:xfrm>
          <a:custGeom>
            <a:avLst/>
            <a:gdLst>
              <a:gd name="connsiteX0" fmla="*/ 0 w 6292977"/>
              <a:gd name="connsiteY0" fmla="*/ 0 h 6858000"/>
              <a:gd name="connsiteX1" fmla="*/ 437769 w 6292977"/>
              <a:gd name="connsiteY1" fmla="*/ 0 h 6858000"/>
              <a:gd name="connsiteX2" fmla="*/ 6292977 w 6292977"/>
              <a:gd name="connsiteY2" fmla="*/ 6858000 h 6858000"/>
              <a:gd name="connsiteX3" fmla="*/ 0 w 6292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92977" h="6858000">
                <a:moveTo>
                  <a:pt x="0" y="0"/>
                </a:moveTo>
                <a:lnTo>
                  <a:pt x="437769" y="0"/>
                </a:lnTo>
                <a:cubicBezTo>
                  <a:pt x="2810612" y="1890001"/>
                  <a:pt x="4798365" y="4218178"/>
                  <a:pt x="6292977" y="6858000"/>
                </a:cubicBezTo>
                <a:lnTo>
                  <a:pt x="0" y="6858000"/>
                </a:lnTo>
                <a:close/>
              </a:path>
            </a:pathLst>
          </a:custGeom>
          <a:solidFill>
            <a:schemeClr val="tx2"/>
          </a:solidFill>
        </p:spPr>
        <p:txBody>
          <a:bodyPr wrap="square" anchor="ctr" anchorCtr="0">
            <a:noAutofit/>
          </a:bodyPr>
          <a:lstStyle>
            <a:lvl1pPr algn="ctr">
              <a:defRPr>
                <a:solidFill>
                  <a:schemeClr val="bg2"/>
                </a:solidFill>
              </a:defRPr>
            </a:lvl1pPr>
          </a:lstStyle>
          <a:p>
            <a:r>
              <a:rPr lang="nl-NL"/>
              <a:t>Klik op het pictogram als u een afbeelding wilt toevoegen</a:t>
            </a:r>
          </a:p>
        </p:txBody>
      </p:sp>
      <p:pic>
        <p:nvPicPr>
          <p:cNvPr id="14" name="Graphic 13">
            <a:extLst>
              <a:ext uri="{FF2B5EF4-FFF2-40B4-BE49-F238E27FC236}">
                <a16:creationId xmlns:a16="http://schemas.microsoft.com/office/drawing/2014/main" id="{0ED32692-CE2D-40FE-8F2C-B680082EA2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2" name="Tijdelijke aanduiding voor dianummer 1">
            <a:extLst>
              <a:ext uri="{FF2B5EF4-FFF2-40B4-BE49-F238E27FC236}">
                <a16:creationId xmlns:a16="http://schemas.microsoft.com/office/drawing/2014/main" id="{998F10D9-43E1-41D3-B523-55A00060F14D}"/>
              </a:ext>
            </a:extLst>
          </p:cNvPr>
          <p:cNvSpPr>
            <a:spLocks noGrp="1"/>
          </p:cNvSpPr>
          <p:nvPr>
            <p:ph type="sldNum" sz="quarter" idx="13"/>
          </p:nvPr>
        </p:nvSpPr>
        <p:spPr/>
        <p:txBody>
          <a:bodyPr/>
          <a:lstStyle/>
          <a:p>
            <a:fld id="{3EAD3CD1-5EF7-4D4D-9F36-20D0C38CA6C4}" type="slidenum">
              <a:rPr lang="nl-NL" smtClean="0"/>
              <a:pPr/>
              <a:t>‹nr.›</a:t>
            </a:fld>
            <a:endParaRPr lang="nl-NL" dirty="0"/>
          </a:p>
        </p:txBody>
      </p:sp>
      <p:sp>
        <p:nvSpPr>
          <p:cNvPr id="11" name="TextBox 10">
            <a:extLst>
              <a:ext uri="{FF2B5EF4-FFF2-40B4-BE49-F238E27FC236}">
                <a16:creationId xmlns:a16="http://schemas.microsoft.com/office/drawing/2014/main" id="{02BEE37A-8F33-4B4A-9A21-63EBA5B59833}"/>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8040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titelin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52E7C87-6BFB-4231-84DA-6877917081CA}"/>
              </a:ext>
            </a:extLst>
          </p:cNvPr>
          <p:cNvSpPr>
            <a:spLocks noGrp="1" noSelect="1" noRot="1" noChangeAspect="1" noMove="1" noResize="1" noEditPoints="1" noAdjustHandles="1" noChangeArrowheads="1" noChangeShapeType="1" noTextEdit="1"/>
          </p:cNvSpPr>
          <p:nvPr>
            <p:ph type="dt" sz="half" idx="10"/>
          </p:nvPr>
        </p:nvSpPr>
        <p:spPr>
          <a:xfrm>
            <a:off x="5207727" y="4271636"/>
            <a:ext cx="1779588" cy="179387"/>
          </a:xfrm>
          <a:prstGeom prst="rect">
            <a:avLst/>
          </a:prstGeom>
        </p:spPr>
        <p:txBody>
          <a:bodyPr vert="horz" lIns="76200" tIns="0" rIns="76200" bIns="0" anchor="b" anchorCtr="0"/>
          <a:lstStyle>
            <a:lvl1pPr>
              <a:defRPr sz="1200">
                <a:solidFill>
                  <a:schemeClr val="bg2">
                    <a:lumMod val="50000"/>
                  </a:schemeClr>
                </a:solidFill>
              </a:defRPr>
            </a:lvl1pPr>
          </a:lstStyle>
          <a:p>
            <a:fld id="{47F63991-1191-4145-8962-578FBEFAC86D}" type="datetimeFigureOut">
              <a:rPr lang="nl-NL" smtClean="0"/>
              <a:pPr/>
              <a:t>11-11-2024</a:t>
            </a:fld>
            <a:endParaRPr lang="nl-NL" dirty="0"/>
          </a:p>
        </p:txBody>
      </p:sp>
      <p:sp>
        <p:nvSpPr>
          <p:cNvPr id="8" name="Footer Placeholder 4">
            <a:extLst>
              <a:ext uri="{FF2B5EF4-FFF2-40B4-BE49-F238E27FC236}">
                <a16:creationId xmlns:a16="http://schemas.microsoft.com/office/drawing/2014/main" id="{28BEF6C7-39BD-4AA9-8D7A-9369C3CF23AC}"/>
              </a:ext>
            </a:extLst>
          </p:cNvPr>
          <p:cNvSpPr>
            <a:spLocks noGrp="1" noSelect="1" noRot="1" noChangeAspect="1" noMove="1" noResize="1" noEditPoints="1" noAdjustHandles="1" noChangeArrowheads="1" noChangeShapeType="1" noTextEdit="1"/>
          </p:cNvSpPr>
          <p:nvPr>
            <p:ph type="ftr" sz="quarter" idx="11"/>
          </p:nvPr>
        </p:nvSpPr>
        <p:spPr>
          <a:xfrm>
            <a:off x="7176227" y="4271636"/>
            <a:ext cx="3748088" cy="179387"/>
          </a:xfrm>
        </p:spPr>
        <p:txBody>
          <a:bodyPr vert="horz" lIns="76200" tIns="0" rIns="76200" bIns="0" anchor="b" anchorCtr="0"/>
          <a:lstStyle>
            <a:lvl1pPr>
              <a:defRPr sz="1200">
                <a:solidFill>
                  <a:schemeClr val="bg2">
                    <a:lumMod val="50000"/>
                  </a:schemeClr>
                </a:solidFill>
              </a:defRPr>
            </a:lvl1pPr>
          </a:lstStyle>
          <a:p>
            <a:endParaRPr lang="nl-NL"/>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5207727" y="2057400"/>
            <a:ext cx="5716588" cy="1589740"/>
          </a:xfrm>
        </p:spPr>
        <p:txBody>
          <a:bodyPr/>
          <a:lstStyle>
            <a:lvl1pPr>
              <a:defRPr sz="3600">
                <a:solidFill>
                  <a:schemeClr val="tx2"/>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5207727" y="3735454"/>
            <a:ext cx="5715000" cy="488620"/>
          </a:xfrm>
        </p:spPr>
        <p:txBody>
          <a:bodyPr/>
          <a:lstStyle>
            <a:lvl1pPr marL="0" indent="0" algn="l">
              <a:buNone/>
              <a:defRPr sz="21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5" name="Graphic 2">
            <a:extLst>
              <a:ext uri="{FF2B5EF4-FFF2-40B4-BE49-F238E27FC236}">
                <a16:creationId xmlns:a16="http://schemas.microsoft.com/office/drawing/2014/main" id="{80DB1F6F-94A0-44A0-8AAC-C5A30EA81712}"/>
              </a:ext>
            </a:extLst>
          </p:cNvPr>
          <p:cNvSpPr/>
          <p:nvPr/>
        </p:nvSpPr>
        <p:spPr>
          <a:xfrm>
            <a:off x="0" y="0"/>
            <a:ext cx="12192000" cy="1828800"/>
          </a:xfrm>
          <a:custGeom>
            <a:avLst/>
            <a:gdLst>
              <a:gd name="connsiteX0" fmla="*/ 0 w 12192000"/>
              <a:gd name="connsiteY0" fmla="*/ 1828800 h 1828800"/>
              <a:gd name="connsiteX1" fmla="*/ 12192000 w 12192000"/>
              <a:gd name="connsiteY1" fmla="*/ 165100 h 1828800"/>
              <a:gd name="connsiteX2" fmla="*/ 12192000 w 12192000"/>
              <a:gd name="connsiteY2" fmla="*/ 0 h 1828800"/>
              <a:gd name="connsiteX3" fmla="*/ 0 w 121920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1828800"/>
                </a:moveTo>
                <a:cubicBezTo>
                  <a:pt x="3952113" y="1562100"/>
                  <a:pt x="8078216" y="1009396"/>
                  <a:pt x="12192000" y="165100"/>
                </a:cubicBezTo>
                <a:lnTo>
                  <a:pt x="12192000" y="0"/>
                </a:lnTo>
                <a:lnTo>
                  <a:pt x="0" y="0"/>
                </a:lnTo>
                <a:close/>
              </a:path>
            </a:pathLst>
          </a:custGeom>
          <a:solidFill>
            <a:schemeClr val="accent1"/>
          </a:solidFill>
          <a:ln w="12700" cap="flat">
            <a:noFill/>
            <a:prstDash val="solid"/>
            <a:miter/>
          </a:ln>
        </p:spPr>
        <p:txBody>
          <a:bodyPr rtlCol="0" anchor="ctr"/>
          <a:lstStyle/>
          <a:p>
            <a:endParaRPr lang="nl-NL"/>
          </a:p>
        </p:txBody>
      </p:sp>
      <p:sp>
        <p:nvSpPr>
          <p:cNvPr id="18" name="Freeform: Shape 17">
            <a:extLst>
              <a:ext uri="{FF2B5EF4-FFF2-40B4-BE49-F238E27FC236}">
                <a16:creationId xmlns:a16="http://schemas.microsoft.com/office/drawing/2014/main" id="{7B280932-7392-47C0-906E-4D06DF968A70}"/>
              </a:ext>
            </a:extLst>
          </p:cNvPr>
          <p:cNvSpPr>
            <a:spLocks noGrp="1"/>
          </p:cNvSpPr>
          <p:nvPr>
            <p:ph type="pic" sz="quarter" idx="12"/>
          </p:nvPr>
        </p:nvSpPr>
        <p:spPr>
          <a:xfrm>
            <a:off x="1" y="0"/>
            <a:ext cx="6292977" cy="6858000"/>
          </a:xfrm>
          <a:custGeom>
            <a:avLst/>
            <a:gdLst>
              <a:gd name="connsiteX0" fmla="*/ 0 w 6292977"/>
              <a:gd name="connsiteY0" fmla="*/ 0 h 6858000"/>
              <a:gd name="connsiteX1" fmla="*/ 437769 w 6292977"/>
              <a:gd name="connsiteY1" fmla="*/ 0 h 6858000"/>
              <a:gd name="connsiteX2" fmla="*/ 6292977 w 6292977"/>
              <a:gd name="connsiteY2" fmla="*/ 6858000 h 6858000"/>
              <a:gd name="connsiteX3" fmla="*/ 0 w 6292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92977" h="6858000">
                <a:moveTo>
                  <a:pt x="0" y="0"/>
                </a:moveTo>
                <a:lnTo>
                  <a:pt x="437769" y="0"/>
                </a:lnTo>
                <a:cubicBezTo>
                  <a:pt x="2810612" y="1890001"/>
                  <a:pt x="4798365" y="4218178"/>
                  <a:pt x="6292977" y="6858000"/>
                </a:cubicBezTo>
                <a:lnTo>
                  <a:pt x="0" y="6858000"/>
                </a:lnTo>
                <a:close/>
              </a:path>
            </a:pathLst>
          </a:custGeom>
          <a:solidFill>
            <a:schemeClr val="tx2"/>
          </a:solidFill>
        </p:spPr>
        <p:txBody>
          <a:bodyPr wrap="square" anchor="ctr" anchorCtr="0">
            <a:noAutofit/>
          </a:bodyPr>
          <a:lstStyle>
            <a:lvl1pPr algn="ctr">
              <a:defRPr>
                <a:solidFill>
                  <a:schemeClr val="bg2"/>
                </a:solidFill>
              </a:defRPr>
            </a:lvl1pPr>
          </a:lstStyle>
          <a:p>
            <a:r>
              <a:rPr lang="nl-NL"/>
              <a:t>Klik op het pictogram als u een afbeelding wilt toevoegen</a:t>
            </a:r>
          </a:p>
        </p:txBody>
      </p:sp>
      <p:pic>
        <p:nvPicPr>
          <p:cNvPr id="14" name="Graphic 13">
            <a:extLst>
              <a:ext uri="{FF2B5EF4-FFF2-40B4-BE49-F238E27FC236}">
                <a16:creationId xmlns:a16="http://schemas.microsoft.com/office/drawing/2014/main" id="{0ED32692-CE2D-40FE-8F2C-B680082EA2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2" name="Tijdelijke aanduiding voor dianummer 1">
            <a:extLst>
              <a:ext uri="{FF2B5EF4-FFF2-40B4-BE49-F238E27FC236}">
                <a16:creationId xmlns:a16="http://schemas.microsoft.com/office/drawing/2014/main" id="{998F10D9-43E1-41D3-B523-55A00060F14D}"/>
              </a:ext>
            </a:extLst>
          </p:cNvPr>
          <p:cNvSpPr>
            <a:spLocks noGrp="1"/>
          </p:cNvSpPr>
          <p:nvPr>
            <p:ph type="sldNum" sz="quarter" idx="13"/>
          </p:nvPr>
        </p:nvSpPr>
        <p:spPr/>
        <p:txBody>
          <a:bodyPr/>
          <a:lstStyle/>
          <a:p>
            <a:fld id="{3EAD3CD1-5EF7-4D4D-9F36-20D0C38CA6C4}" type="slidenum">
              <a:rPr lang="nl-NL" smtClean="0"/>
              <a:pPr/>
              <a:t>‹nr.›</a:t>
            </a:fld>
            <a:endParaRPr lang="nl-NL" dirty="0"/>
          </a:p>
        </p:txBody>
      </p:sp>
      <p:sp>
        <p:nvSpPr>
          <p:cNvPr id="11" name="TextBox 10">
            <a:extLst>
              <a:ext uri="{FF2B5EF4-FFF2-40B4-BE49-F238E27FC236}">
                <a16:creationId xmlns:a16="http://schemas.microsoft.com/office/drawing/2014/main" id="{02BEE37A-8F33-4B4A-9A21-63EBA5B59833}"/>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8040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ftitelin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52E7C87-6BFB-4231-84DA-6877917081CA}"/>
              </a:ext>
            </a:extLst>
          </p:cNvPr>
          <p:cNvSpPr>
            <a:spLocks noGrp="1" noSelect="1" noRot="1" noChangeAspect="1" noMove="1" noResize="1" noEditPoints="1" noAdjustHandles="1" noChangeArrowheads="1" noChangeShapeType="1" noTextEdit="1"/>
          </p:cNvSpPr>
          <p:nvPr>
            <p:ph type="dt" sz="half" idx="10"/>
          </p:nvPr>
        </p:nvSpPr>
        <p:spPr>
          <a:xfrm>
            <a:off x="5207727" y="4271636"/>
            <a:ext cx="1779588" cy="179387"/>
          </a:xfrm>
          <a:prstGeom prst="rect">
            <a:avLst/>
          </a:prstGeom>
        </p:spPr>
        <p:txBody>
          <a:bodyPr vert="horz" lIns="76200" tIns="0" rIns="76200" bIns="0" anchor="b" anchorCtr="0"/>
          <a:lstStyle>
            <a:lvl1pPr>
              <a:defRPr sz="1200">
                <a:solidFill>
                  <a:schemeClr val="bg2">
                    <a:lumMod val="50000"/>
                  </a:schemeClr>
                </a:solidFill>
              </a:defRPr>
            </a:lvl1pPr>
          </a:lstStyle>
          <a:p>
            <a:fld id="{47F63991-1191-4145-8962-578FBEFAC86D}" type="datetimeFigureOut">
              <a:rPr lang="nl-NL" smtClean="0"/>
              <a:pPr/>
              <a:t>11-11-2024</a:t>
            </a:fld>
            <a:endParaRPr lang="nl-NL" dirty="0"/>
          </a:p>
        </p:txBody>
      </p:sp>
      <p:sp>
        <p:nvSpPr>
          <p:cNvPr id="8" name="Footer Placeholder 4">
            <a:extLst>
              <a:ext uri="{FF2B5EF4-FFF2-40B4-BE49-F238E27FC236}">
                <a16:creationId xmlns:a16="http://schemas.microsoft.com/office/drawing/2014/main" id="{28BEF6C7-39BD-4AA9-8D7A-9369C3CF23AC}"/>
              </a:ext>
            </a:extLst>
          </p:cNvPr>
          <p:cNvSpPr>
            <a:spLocks noGrp="1" noSelect="1" noRot="1" noChangeAspect="1" noMove="1" noResize="1" noEditPoints="1" noAdjustHandles="1" noChangeArrowheads="1" noChangeShapeType="1" noTextEdit="1"/>
          </p:cNvSpPr>
          <p:nvPr>
            <p:ph type="ftr" sz="quarter" idx="11"/>
          </p:nvPr>
        </p:nvSpPr>
        <p:spPr>
          <a:xfrm>
            <a:off x="7176227" y="4271636"/>
            <a:ext cx="3748088" cy="179387"/>
          </a:xfrm>
        </p:spPr>
        <p:txBody>
          <a:bodyPr vert="horz" lIns="76200" tIns="0" rIns="76200" bIns="0" anchor="b" anchorCtr="0"/>
          <a:lstStyle>
            <a:lvl1pPr>
              <a:defRPr sz="1200">
                <a:solidFill>
                  <a:schemeClr val="bg2">
                    <a:lumMod val="50000"/>
                  </a:schemeClr>
                </a:solidFill>
              </a:defRPr>
            </a:lvl1pPr>
          </a:lstStyle>
          <a:p>
            <a:endParaRPr lang="nl-NL"/>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5207727" y="2057400"/>
            <a:ext cx="5716588" cy="1589740"/>
          </a:xfrm>
        </p:spPr>
        <p:txBody>
          <a:bodyPr/>
          <a:lstStyle>
            <a:lvl1pPr>
              <a:defRPr sz="3600">
                <a:solidFill>
                  <a:schemeClr val="tx2"/>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5207727" y="3735454"/>
            <a:ext cx="5715000" cy="488620"/>
          </a:xfrm>
        </p:spPr>
        <p:txBody>
          <a:bodyPr/>
          <a:lstStyle>
            <a:lvl1pPr marL="0" indent="0" algn="l">
              <a:buNone/>
              <a:defRPr sz="21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5" name="Graphic 2">
            <a:extLst>
              <a:ext uri="{FF2B5EF4-FFF2-40B4-BE49-F238E27FC236}">
                <a16:creationId xmlns:a16="http://schemas.microsoft.com/office/drawing/2014/main" id="{80DB1F6F-94A0-44A0-8AAC-C5A30EA81712}"/>
              </a:ext>
            </a:extLst>
          </p:cNvPr>
          <p:cNvSpPr/>
          <p:nvPr/>
        </p:nvSpPr>
        <p:spPr>
          <a:xfrm>
            <a:off x="0" y="0"/>
            <a:ext cx="12192000" cy="1828800"/>
          </a:xfrm>
          <a:custGeom>
            <a:avLst/>
            <a:gdLst>
              <a:gd name="connsiteX0" fmla="*/ 0 w 12192000"/>
              <a:gd name="connsiteY0" fmla="*/ 1828800 h 1828800"/>
              <a:gd name="connsiteX1" fmla="*/ 12192000 w 12192000"/>
              <a:gd name="connsiteY1" fmla="*/ 165100 h 1828800"/>
              <a:gd name="connsiteX2" fmla="*/ 12192000 w 12192000"/>
              <a:gd name="connsiteY2" fmla="*/ 0 h 1828800"/>
              <a:gd name="connsiteX3" fmla="*/ 0 w 121920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1828800"/>
                </a:moveTo>
                <a:cubicBezTo>
                  <a:pt x="3952113" y="1562100"/>
                  <a:pt x="8078216" y="1009396"/>
                  <a:pt x="12192000" y="165100"/>
                </a:cubicBezTo>
                <a:lnTo>
                  <a:pt x="12192000" y="0"/>
                </a:lnTo>
                <a:lnTo>
                  <a:pt x="0" y="0"/>
                </a:lnTo>
                <a:close/>
              </a:path>
            </a:pathLst>
          </a:custGeom>
          <a:solidFill>
            <a:schemeClr val="accent1"/>
          </a:solidFill>
          <a:ln w="12700" cap="flat">
            <a:noFill/>
            <a:prstDash val="solid"/>
            <a:miter/>
          </a:ln>
        </p:spPr>
        <p:txBody>
          <a:bodyPr rtlCol="0" anchor="ctr"/>
          <a:lstStyle/>
          <a:p>
            <a:endParaRPr lang="nl-NL"/>
          </a:p>
        </p:txBody>
      </p:sp>
      <p:sp>
        <p:nvSpPr>
          <p:cNvPr id="18" name="Freeform: Shape 17">
            <a:extLst>
              <a:ext uri="{FF2B5EF4-FFF2-40B4-BE49-F238E27FC236}">
                <a16:creationId xmlns:a16="http://schemas.microsoft.com/office/drawing/2014/main" id="{7B280932-7392-47C0-906E-4D06DF968A70}"/>
              </a:ext>
            </a:extLst>
          </p:cNvPr>
          <p:cNvSpPr>
            <a:spLocks noGrp="1"/>
          </p:cNvSpPr>
          <p:nvPr>
            <p:ph type="pic" sz="quarter" idx="12"/>
          </p:nvPr>
        </p:nvSpPr>
        <p:spPr>
          <a:xfrm>
            <a:off x="1" y="0"/>
            <a:ext cx="6292977" cy="6858000"/>
          </a:xfrm>
          <a:custGeom>
            <a:avLst/>
            <a:gdLst>
              <a:gd name="connsiteX0" fmla="*/ 0 w 6292977"/>
              <a:gd name="connsiteY0" fmla="*/ 0 h 6858000"/>
              <a:gd name="connsiteX1" fmla="*/ 437769 w 6292977"/>
              <a:gd name="connsiteY1" fmla="*/ 0 h 6858000"/>
              <a:gd name="connsiteX2" fmla="*/ 6292977 w 6292977"/>
              <a:gd name="connsiteY2" fmla="*/ 6858000 h 6858000"/>
              <a:gd name="connsiteX3" fmla="*/ 0 w 6292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92977" h="6858000">
                <a:moveTo>
                  <a:pt x="0" y="0"/>
                </a:moveTo>
                <a:lnTo>
                  <a:pt x="437769" y="0"/>
                </a:lnTo>
                <a:cubicBezTo>
                  <a:pt x="2810612" y="1890001"/>
                  <a:pt x="4798365" y="4218178"/>
                  <a:pt x="6292977" y="6858000"/>
                </a:cubicBezTo>
                <a:lnTo>
                  <a:pt x="0" y="6858000"/>
                </a:lnTo>
                <a:close/>
              </a:path>
            </a:pathLst>
          </a:custGeom>
          <a:solidFill>
            <a:schemeClr val="tx2"/>
          </a:solidFill>
        </p:spPr>
        <p:txBody>
          <a:bodyPr wrap="square" anchor="ctr" anchorCtr="0">
            <a:noAutofit/>
          </a:bodyPr>
          <a:lstStyle>
            <a:lvl1pPr algn="ctr">
              <a:defRPr>
                <a:solidFill>
                  <a:schemeClr val="bg2"/>
                </a:solidFill>
              </a:defRPr>
            </a:lvl1pPr>
          </a:lstStyle>
          <a:p>
            <a:r>
              <a:rPr lang="nl-NL"/>
              <a:t>Klik op het pictogram als u een afbeelding wilt toevoegen</a:t>
            </a:r>
          </a:p>
        </p:txBody>
      </p:sp>
      <p:pic>
        <p:nvPicPr>
          <p:cNvPr id="14" name="Graphic 13">
            <a:extLst>
              <a:ext uri="{FF2B5EF4-FFF2-40B4-BE49-F238E27FC236}">
                <a16:creationId xmlns:a16="http://schemas.microsoft.com/office/drawing/2014/main" id="{0ED32692-CE2D-40FE-8F2C-B680082EA2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2" name="Tijdelijke aanduiding voor dianummer 1">
            <a:extLst>
              <a:ext uri="{FF2B5EF4-FFF2-40B4-BE49-F238E27FC236}">
                <a16:creationId xmlns:a16="http://schemas.microsoft.com/office/drawing/2014/main" id="{998F10D9-43E1-41D3-B523-55A00060F14D}"/>
              </a:ext>
            </a:extLst>
          </p:cNvPr>
          <p:cNvSpPr>
            <a:spLocks noGrp="1"/>
          </p:cNvSpPr>
          <p:nvPr>
            <p:ph type="sldNum" sz="quarter" idx="13"/>
          </p:nvPr>
        </p:nvSpPr>
        <p:spPr/>
        <p:txBody>
          <a:bodyPr/>
          <a:lstStyle/>
          <a:p>
            <a:fld id="{3EAD3CD1-5EF7-4D4D-9F36-20D0C38CA6C4}" type="slidenum">
              <a:rPr lang="nl-NL" smtClean="0"/>
              <a:pPr/>
              <a:t>‹nr.›</a:t>
            </a:fld>
            <a:endParaRPr lang="nl-NL" dirty="0"/>
          </a:p>
        </p:txBody>
      </p:sp>
      <p:sp>
        <p:nvSpPr>
          <p:cNvPr id="11" name="TextBox 10">
            <a:extLst>
              <a:ext uri="{FF2B5EF4-FFF2-40B4-BE49-F238E27FC236}">
                <a16:creationId xmlns:a16="http://schemas.microsoft.com/office/drawing/2014/main" id="{02BEE37A-8F33-4B4A-9A21-63EBA5B59833}"/>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8040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ftitelin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52E7C87-6BFB-4231-84DA-6877917081CA}"/>
              </a:ext>
            </a:extLst>
          </p:cNvPr>
          <p:cNvSpPr>
            <a:spLocks noGrp="1" noSelect="1" noRot="1" noChangeAspect="1" noMove="1" noResize="1" noEditPoints="1" noAdjustHandles="1" noChangeArrowheads="1" noChangeShapeType="1" noTextEdit="1"/>
          </p:cNvSpPr>
          <p:nvPr>
            <p:ph type="dt" sz="half" idx="10"/>
          </p:nvPr>
        </p:nvSpPr>
        <p:spPr>
          <a:xfrm>
            <a:off x="5207727" y="4271636"/>
            <a:ext cx="1779588" cy="179387"/>
          </a:xfrm>
          <a:prstGeom prst="rect">
            <a:avLst/>
          </a:prstGeom>
        </p:spPr>
        <p:txBody>
          <a:bodyPr vert="horz" lIns="76200" tIns="0" rIns="76200" bIns="0" anchor="b" anchorCtr="0"/>
          <a:lstStyle>
            <a:lvl1pPr>
              <a:defRPr sz="1200">
                <a:solidFill>
                  <a:schemeClr val="bg2">
                    <a:lumMod val="50000"/>
                  </a:schemeClr>
                </a:solidFill>
              </a:defRPr>
            </a:lvl1pPr>
          </a:lstStyle>
          <a:p>
            <a:fld id="{47F63991-1191-4145-8962-578FBEFAC86D}" type="datetimeFigureOut">
              <a:rPr lang="nl-NL" smtClean="0"/>
              <a:pPr/>
              <a:t>11-11-2024</a:t>
            </a:fld>
            <a:endParaRPr lang="nl-NL" dirty="0"/>
          </a:p>
        </p:txBody>
      </p:sp>
      <p:sp>
        <p:nvSpPr>
          <p:cNvPr id="8" name="Footer Placeholder 4">
            <a:extLst>
              <a:ext uri="{FF2B5EF4-FFF2-40B4-BE49-F238E27FC236}">
                <a16:creationId xmlns:a16="http://schemas.microsoft.com/office/drawing/2014/main" id="{28BEF6C7-39BD-4AA9-8D7A-9369C3CF23AC}"/>
              </a:ext>
            </a:extLst>
          </p:cNvPr>
          <p:cNvSpPr>
            <a:spLocks noGrp="1" noSelect="1" noRot="1" noChangeAspect="1" noMove="1" noResize="1" noEditPoints="1" noAdjustHandles="1" noChangeArrowheads="1" noChangeShapeType="1" noTextEdit="1"/>
          </p:cNvSpPr>
          <p:nvPr>
            <p:ph type="ftr" sz="quarter" idx="11"/>
          </p:nvPr>
        </p:nvSpPr>
        <p:spPr>
          <a:xfrm>
            <a:off x="7176227" y="4271636"/>
            <a:ext cx="3748088" cy="179387"/>
          </a:xfrm>
        </p:spPr>
        <p:txBody>
          <a:bodyPr vert="horz" lIns="76200" tIns="0" rIns="76200" bIns="0" anchor="b" anchorCtr="0"/>
          <a:lstStyle>
            <a:lvl1pPr>
              <a:defRPr sz="1200">
                <a:solidFill>
                  <a:schemeClr val="bg2">
                    <a:lumMod val="50000"/>
                  </a:schemeClr>
                </a:solidFill>
              </a:defRPr>
            </a:lvl1pPr>
          </a:lstStyle>
          <a:p>
            <a:endParaRPr lang="nl-NL"/>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5207727" y="2057400"/>
            <a:ext cx="5716588" cy="1589740"/>
          </a:xfrm>
        </p:spPr>
        <p:txBody>
          <a:bodyPr/>
          <a:lstStyle>
            <a:lvl1pPr>
              <a:defRPr sz="3600">
                <a:solidFill>
                  <a:schemeClr val="tx2"/>
                </a:solidFill>
              </a:defRPr>
            </a:lvl1pPr>
          </a:lstStyle>
          <a:p>
            <a:r>
              <a:rPr lang="nl-NL"/>
              <a:t>Klik om stijl te bewerken</a:t>
            </a:r>
            <a:endParaRPr lang="en-NL" dirty="0"/>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5207727" y="3735454"/>
            <a:ext cx="5715000" cy="488620"/>
          </a:xfrm>
        </p:spPr>
        <p:txBody>
          <a:bodyPr/>
          <a:lstStyle>
            <a:lvl1pPr marL="0" indent="0" algn="l">
              <a:buNone/>
              <a:defRPr sz="21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5" name="Graphic 2">
            <a:extLst>
              <a:ext uri="{FF2B5EF4-FFF2-40B4-BE49-F238E27FC236}">
                <a16:creationId xmlns:a16="http://schemas.microsoft.com/office/drawing/2014/main" id="{80DB1F6F-94A0-44A0-8AAC-C5A30EA81712}"/>
              </a:ext>
            </a:extLst>
          </p:cNvPr>
          <p:cNvSpPr/>
          <p:nvPr/>
        </p:nvSpPr>
        <p:spPr>
          <a:xfrm>
            <a:off x="0" y="0"/>
            <a:ext cx="12192000" cy="1828800"/>
          </a:xfrm>
          <a:custGeom>
            <a:avLst/>
            <a:gdLst>
              <a:gd name="connsiteX0" fmla="*/ 0 w 12192000"/>
              <a:gd name="connsiteY0" fmla="*/ 1828800 h 1828800"/>
              <a:gd name="connsiteX1" fmla="*/ 12192000 w 12192000"/>
              <a:gd name="connsiteY1" fmla="*/ 165100 h 1828800"/>
              <a:gd name="connsiteX2" fmla="*/ 12192000 w 12192000"/>
              <a:gd name="connsiteY2" fmla="*/ 0 h 1828800"/>
              <a:gd name="connsiteX3" fmla="*/ 0 w 121920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1828800"/>
                </a:moveTo>
                <a:cubicBezTo>
                  <a:pt x="3952113" y="1562100"/>
                  <a:pt x="8078216" y="1009396"/>
                  <a:pt x="12192000" y="165100"/>
                </a:cubicBezTo>
                <a:lnTo>
                  <a:pt x="12192000" y="0"/>
                </a:lnTo>
                <a:lnTo>
                  <a:pt x="0" y="0"/>
                </a:lnTo>
                <a:close/>
              </a:path>
            </a:pathLst>
          </a:custGeom>
          <a:solidFill>
            <a:schemeClr val="accent1"/>
          </a:solidFill>
          <a:ln w="12700" cap="flat">
            <a:noFill/>
            <a:prstDash val="solid"/>
            <a:miter/>
          </a:ln>
        </p:spPr>
        <p:txBody>
          <a:bodyPr rtlCol="0" anchor="ctr"/>
          <a:lstStyle/>
          <a:p>
            <a:endParaRPr lang="nl-NL"/>
          </a:p>
        </p:txBody>
      </p:sp>
      <p:sp>
        <p:nvSpPr>
          <p:cNvPr id="18" name="Freeform: Shape 17">
            <a:extLst>
              <a:ext uri="{FF2B5EF4-FFF2-40B4-BE49-F238E27FC236}">
                <a16:creationId xmlns:a16="http://schemas.microsoft.com/office/drawing/2014/main" id="{7B280932-7392-47C0-906E-4D06DF968A70}"/>
              </a:ext>
            </a:extLst>
          </p:cNvPr>
          <p:cNvSpPr>
            <a:spLocks noGrp="1"/>
          </p:cNvSpPr>
          <p:nvPr>
            <p:ph type="pic" sz="quarter" idx="12"/>
          </p:nvPr>
        </p:nvSpPr>
        <p:spPr>
          <a:xfrm>
            <a:off x="1" y="0"/>
            <a:ext cx="6292977" cy="6858000"/>
          </a:xfrm>
          <a:custGeom>
            <a:avLst/>
            <a:gdLst>
              <a:gd name="connsiteX0" fmla="*/ 0 w 6292977"/>
              <a:gd name="connsiteY0" fmla="*/ 0 h 6858000"/>
              <a:gd name="connsiteX1" fmla="*/ 437769 w 6292977"/>
              <a:gd name="connsiteY1" fmla="*/ 0 h 6858000"/>
              <a:gd name="connsiteX2" fmla="*/ 6292977 w 6292977"/>
              <a:gd name="connsiteY2" fmla="*/ 6858000 h 6858000"/>
              <a:gd name="connsiteX3" fmla="*/ 0 w 6292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92977" h="6858000">
                <a:moveTo>
                  <a:pt x="0" y="0"/>
                </a:moveTo>
                <a:lnTo>
                  <a:pt x="437769" y="0"/>
                </a:lnTo>
                <a:cubicBezTo>
                  <a:pt x="2810612" y="1890001"/>
                  <a:pt x="4798365" y="4218178"/>
                  <a:pt x="6292977" y="6858000"/>
                </a:cubicBezTo>
                <a:lnTo>
                  <a:pt x="0" y="6858000"/>
                </a:lnTo>
                <a:close/>
              </a:path>
            </a:pathLst>
          </a:custGeom>
          <a:solidFill>
            <a:schemeClr val="tx2"/>
          </a:solidFill>
        </p:spPr>
        <p:txBody>
          <a:bodyPr wrap="square" anchor="ctr" anchorCtr="0">
            <a:noAutofit/>
          </a:bodyPr>
          <a:lstStyle>
            <a:lvl1pPr algn="ctr">
              <a:defRPr>
                <a:solidFill>
                  <a:schemeClr val="bg2"/>
                </a:solidFill>
              </a:defRPr>
            </a:lvl1pPr>
          </a:lstStyle>
          <a:p>
            <a:r>
              <a:rPr lang="nl-NL"/>
              <a:t>Klik op het pictogram als u een afbeelding wilt toevoegen</a:t>
            </a:r>
          </a:p>
        </p:txBody>
      </p:sp>
      <p:pic>
        <p:nvPicPr>
          <p:cNvPr id="14" name="Graphic 13">
            <a:extLst>
              <a:ext uri="{FF2B5EF4-FFF2-40B4-BE49-F238E27FC236}">
                <a16:creationId xmlns:a16="http://schemas.microsoft.com/office/drawing/2014/main" id="{0ED32692-CE2D-40FE-8F2C-B680082EA2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2" name="Tijdelijke aanduiding voor dianummer 1">
            <a:extLst>
              <a:ext uri="{FF2B5EF4-FFF2-40B4-BE49-F238E27FC236}">
                <a16:creationId xmlns:a16="http://schemas.microsoft.com/office/drawing/2014/main" id="{998F10D9-43E1-41D3-B523-55A00060F14D}"/>
              </a:ext>
            </a:extLst>
          </p:cNvPr>
          <p:cNvSpPr>
            <a:spLocks noGrp="1"/>
          </p:cNvSpPr>
          <p:nvPr>
            <p:ph type="sldNum" sz="quarter" idx="13"/>
          </p:nvPr>
        </p:nvSpPr>
        <p:spPr/>
        <p:txBody>
          <a:bodyPr/>
          <a:lstStyle/>
          <a:p>
            <a:fld id="{3EAD3CD1-5EF7-4D4D-9F36-20D0C38CA6C4}" type="slidenum">
              <a:rPr lang="nl-NL" smtClean="0"/>
              <a:pPr/>
              <a:t>‹nr.›</a:t>
            </a:fld>
            <a:endParaRPr lang="nl-NL" dirty="0"/>
          </a:p>
        </p:txBody>
      </p:sp>
      <p:sp>
        <p:nvSpPr>
          <p:cNvPr id="11" name="TextBox 10">
            <a:extLst>
              <a:ext uri="{FF2B5EF4-FFF2-40B4-BE49-F238E27FC236}">
                <a16:creationId xmlns:a16="http://schemas.microsoft.com/office/drawing/2014/main" id="{02BEE37A-8F33-4B4A-9A21-63EBA5B59833}"/>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8040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ftitelin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52E7C87-6BFB-4231-84DA-6877917081CA}"/>
              </a:ext>
            </a:extLst>
          </p:cNvPr>
          <p:cNvSpPr>
            <a:spLocks noGrp="1" noSelect="1" noRot="1" noChangeAspect="1" noMove="1" noResize="1" noEditPoints="1" noAdjustHandles="1" noChangeArrowheads="1" noChangeShapeType="1" noTextEdit="1"/>
          </p:cNvSpPr>
          <p:nvPr>
            <p:ph type="dt" sz="half" idx="10"/>
          </p:nvPr>
        </p:nvSpPr>
        <p:spPr>
          <a:xfrm>
            <a:off x="5207727" y="4271636"/>
            <a:ext cx="1779588" cy="179387"/>
          </a:xfrm>
          <a:prstGeom prst="rect">
            <a:avLst/>
          </a:prstGeom>
        </p:spPr>
        <p:txBody>
          <a:bodyPr vert="horz" lIns="76200" tIns="0" rIns="76200" bIns="0" anchor="b" anchorCtr="0"/>
          <a:lstStyle>
            <a:lvl1pPr>
              <a:defRPr sz="1200">
                <a:solidFill>
                  <a:schemeClr val="bg2">
                    <a:lumMod val="50000"/>
                  </a:schemeClr>
                </a:solidFill>
              </a:defRPr>
            </a:lvl1pPr>
          </a:lstStyle>
          <a:p>
            <a:fld id="{47F63991-1191-4145-8962-578FBEFAC86D}" type="datetimeFigureOut">
              <a:rPr lang="nl-NL" smtClean="0"/>
              <a:pPr/>
              <a:t>11-11-2024</a:t>
            </a:fld>
            <a:endParaRPr lang="nl-NL"/>
          </a:p>
        </p:txBody>
      </p:sp>
      <p:sp>
        <p:nvSpPr>
          <p:cNvPr id="8" name="Footer Placeholder 4">
            <a:extLst>
              <a:ext uri="{FF2B5EF4-FFF2-40B4-BE49-F238E27FC236}">
                <a16:creationId xmlns:a16="http://schemas.microsoft.com/office/drawing/2014/main" id="{28BEF6C7-39BD-4AA9-8D7A-9369C3CF23AC}"/>
              </a:ext>
            </a:extLst>
          </p:cNvPr>
          <p:cNvSpPr>
            <a:spLocks noGrp="1" noSelect="1" noRot="1" noChangeAspect="1" noMove="1" noResize="1" noEditPoints="1" noAdjustHandles="1" noChangeArrowheads="1" noChangeShapeType="1" noTextEdit="1"/>
          </p:cNvSpPr>
          <p:nvPr>
            <p:ph type="ftr" sz="quarter" idx="11"/>
          </p:nvPr>
        </p:nvSpPr>
        <p:spPr>
          <a:xfrm>
            <a:off x="7176227" y="4271636"/>
            <a:ext cx="3748088" cy="179387"/>
          </a:xfrm>
        </p:spPr>
        <p:txBody>
          <a:bodyPr vert="horz" lIns="76200" tIns="0" rIns="76200" bIns="0" anchor="b" anchorCtr="0"/>
          <a:lstStyle>
            <a:lvl1pPr>
              <a:defRPr sz="1200">
                <a:solidFill>
                  <a:schemeClr val="bg2">
                    <a:lumMod val="50000"/>
                  </a:schemeClr>
                </a:solidFill>
              </a:defRPr>
            </a:lvl1pPr>
          </a:lstStyle>
          <a:p>
            <a:endParaRPr lang="nl-NL"/>
          </a:p>
        </p:txBody>
      </p:sp>
      <p:sp>
        <p:nvSpPr>
          <p:cNvPr id="29" name="Title 28">
            <a:extLst>
              <a:ext uri="{FF2B5EF4-FFF2-40B4-BE49-F238E27FC236}">
                <a16:creationId xmlns:a16="http://schemas.microsoft.com/office/drawing/2014/main" id="{F743C720-76CA-4490-9814-4D595BBD32F5}"/>
              </a:ext>
            </a:extLst>
          </p:cNvPr>
          <p:cNvSpPr>
            <a:spLocks noGrp="1" noSelect="1" noRot="1" noChangeAspect="1" noMove="1" noResize="1" noEditPoints="1" noAdjustHandles="1" noChangeArrowheads="1" noChangeShapeType="1" noTextEdit="1"/>
          </p:cNvSpPr>
          <p:nvPr>
            <p:ph type="title"/>
          </p:nvPr>
        </p:nvSpPr>
        <p:spPr>
          <a:xfrm>
            <a:off x="5207727" y="2057400"/>
            <a:ext cx="5716588" cy="1589740"/>
          </a:xfrm>
        </p:spPr>
        <p:txBody>
          <a:bodyPr/>
          <a:lstStyle>
            <a:lvl1pPr>
              <a:defRPr sz="3600">
                <a:solidFill>
                  <a:schemeClr val="tx2"/>
                </a:solidFill>
              </a:defRPr>
            </a:lvl1pPr>
          </a:lstStyle>
          <a:p>
            <a:r>
              <a:rPr lang="nl-NL"/>
              <a:t>Klik om stijl te bewerken</a:t>
            </a:r>
            <a:endParaRPr lang="en-NL"/>
          </a:p>
        </p:txBody>
      </p:sp>
      <p:sp>
        <p:nvSpPr>
          <p:cNvPr id="12" name="Subtitle 2">
            <a:extLst>
              <a:ext uri="{FF2B5EF4-FFF2-40B4-BE49-F238E27FC236}">
                <a16:creationId xmlns:a16="http://schemas.microsoft.com/office/drawing/2014/main" id="{4978C78E-2FF0-4DA6-B383-572532C8243F}"/>
              </a:ext>
            </a:extLst>
          </p:cNvPr>
          <p:cNvSpPr>
            <a:spLocks noGrp="1" noSelect="1" noRot="1" noChangeAspect="1" noMove="1" noResize="1" noEditPoints="1" noAdjustHandles="1" noChangeArrowheads="1" noChangeShapeType="1" noTextEdit="1"/>
          </p:cNvSpPr>
          <p:nvPr>
            <p:ph type="subTitle" idx="1"/>
          </p:nvPr>
        </p:nvSpPr>
        <p:spPr>
          <a:xfrm>
            <a:off x="5207727" y="3735454"/>
            <a:ext cx="5715000" cy="488620"/>
          </a:xfrm>
        </p:spPr>
        <p:txBody>
          <a:bodyPr/>
          <a:lstStyle>
            <a:lvl1pPr marL="0" indent="0" algn="l">
              <a:buNone/>
              <a:defRPr sz="21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Graphic 2">
            <a:extLst>
              <a:ext uri="{FF2B5EF4-FFF2-40B4-BE49-F238E27FC236}">
                <a16:creationId xmlns:a16="http://schemas.microsoft.com/office/drawing/2014/main" id="{80DB1F6F-94A0-44A0-8AAC-C5A30EA81712}"/>
              </a:ext>
            </a:extLst>
          </p:cNvPr>
          <p:cNvSpPr/>
          <p:nvPr/>
        </p:nvSpPr>
        <p:spPr>
          <a:xfrm>
            <a:off x="0" y="0"/>
            <a:ext cx="12192000" cy="1828800"/>
          </a:xfrm>
          <a:custGeom>
            <a:avLst/>
            <a:gdLst>
              <a:gd name="connsiteX0" fmla="*/ 0 w 12192000"/>
              <a:gd name="connsiteY0" fmla="*/ 1828800 h 1828800"/>
              <a:gd name="connsiteX1" fmla="*/ 12192000 w 12192000"/>
              <a:gd name="connsiteY1" fmla="*/ 165100 h 1828800"/>
              <a:gd name="connsiteX2" fmla="*/ 12192000 w 12192000"/>
              <a:gd name="connsiteY2" fmla="*/ 0 h 1828800"/>
              <a:gd name="connsiteX3" fmla="*/ 0 w 121920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1828800"/>
                </a:moveTo>
                <a:cubicBezTo>
                  <a:pt x="3952113" y="1562100"/>
                  <a:pt x="8078216" y="1009396"/>
                  <a:pt x="12192000" y="165100"/>
                </a:cubicBezTo>
                <a:lnTo>
                  <a:pt x="12192000" y="0"/>
                </a:lnTo>
                <a:lnTo>
                  <a:pt x="0" y="0"/>
                </a:lnTo>
                <a:close/>
              </a:path>
            </a:pathLst>
          </a:custGeom>
          <a:solidFill>
            <a:schemeClr val="accent1"/>
          </a:solidFill>
          <a:ln w="12700" cap="flat">
            <a:noFill/>
            <a:prstDash val="solid"/>
            <a:miter/>
          </a:ln>
        </p:spPr>
        <p:txBody>
          <a:bodyPr rtlCol="0" anchor="ctr"/>
          <a:lstStyle/>
          <a:p>
            <a:endParaRPr lang="nl-NL"/>
          </a:p>
        </p:txBody>
      </p:sp>
      <p:sp>
        <p:nvSpPr>
          <p:cNvPr id="18" name="Picture Placeholder 17">
            <a:extLst>
              <a:ext uri="{FF2B5EF4-FFF2-40B4-BE49-F238E27FC236}">
                <a16:creationId xmlns:a16="http://schemas.microsoft.com/office/drawing/2014/main" id="{7B280932-7392-47C0-906E-4D06DF968A70}"/>
              </a:ext>
            </a:extLst>
          </p:cNvPr>
          <p:cNvSpPr>
            <a:spLocks noGrp="1"/>
          </p:cNvSpPr>
          <p:nvPr>
            <p:ph type="pic" sz="quarter" idx="12"/>
          </p:nvPr>
        </p:nvSpPr>
        <p:spPr>
          <a:xfrm>
            <a:off x="1" y="0"/>
            <a:ext cx="6292977" cy="6858000"/>
          </a:xfrm>
          <a:custGeom>
            <a:avLst/>
            <a:gdLst>
              <a:gd name="connsiteX0" fmla="*/ 0 w 6292977"/>
              <a:gd name="connsiteY0" fmla="*/ 0 h 6858000"/>
              <a:gd name="connsiteX1" fmla="*/ 437769 w 6292977"/>
              <a:gd name="connsiteY1" fmla="*/ 0 h 6858000"/>
              <a:gd name="connsiteX2" fmla="*/ 6292977 w 6292977"/>
              <a:gd name="connsiteY2" fmla="*/ 6858000 h 6858000"/>
              <a:gd name="connsiteX3" fmla="*/ 0 w 62929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92977" h="6858000">
                <a:moveTo>
                  <a:pt x="0" y="0"/>
                </a:moveTo>
                <a:lnTo>
                  <a:pt x="437769" y="0"/>
                </a:lnTo>
                <a:cubicBezTo>
                  <a:pt x="2810612" y="1890001"/>
                  <a:pt x="4798365" y="4218178"/>
                  <a:pt x="6292977" y="6858000"/>
                </a:cubicBezTo>
                <a:lnTo>
                  <a:pt x="0" y="6858000"/>
                </a:lnTo>
                <a:close/>
              </a:path>
            </a:pathLst>
          </a:custGeom>
          <a:solidFill>
            <a:schemeClr val="tx2"/>
          </a:solidFill>
        </p:spPr>
        <p:txBody>
          <a:bodyPr wrap="square" anchor="ctr" anchorCtr="0">
            <a:noAutofit/>
          </a:bodyPr>
          <a:lstStyle>
            <a:lvl1pPr algn="ctr">
              <a:defRPr>
                <a:solidFill>
                  <a:schemeClr val="bg2"/>
                </a:solidFill>
              </a:defRPr>
            </a:lvl1pPr>
          </a:lstStyle>
          <a:p>
            <a:r>
              <a:rPr lang="nl-NL"/>
              <a:t>Klik op het pictogram als u een afbeelding wilt toevoegen</a:t>
            </a:r>
          </a:p>
        </p:txBody>
      </p:sp>
      <p:pic>
        <p:nvPicPr>
          <p:cNvPr id="14" name="Graphic 13">
            <a:extLst>
              <a:ext uri="{FF2B5EF4-FFF2-40B4-BE49-F238E27FC236}">
                <a16:creationId xmlns:a16="http://schemas.microsoft.com/office/drawing/2014/main" id="{0ED32692-CE2D-40FE-8F2C-B680082EA2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2" name="Tijdelijke aanduiding voor dianummer 1">
            <a:extLst>
              <a:ext uri="{FF2B5EF4-FFF2-40B4-BE49-F238E27FC236}">
                <a16:creationId xmlns:a16="http://schemas.microsoft.com/office/drawing/2014/main" id="{998F10D9-43E1-41D3-B523-55A00060F14D}"/>
              </a:ext>
            </a:extLst>
          </p:cNvPr>
          <p:cNvSpPr>
            <a:spLocks noGrp="1"/>
          </p:cNvSpPr>
          <p:nvPr>
            <p:ph type="sldNum" sz="quarter" idx="13"/>
          </p:nvPr>
        </p:nvSpPr>
        <p:spPr/>
        <p:txBody>
          <a:bodyPr/>
          <a:lstStyle/>
          <a:p>
            <a:fld id="{3EAD3CD1-5EF7-4D4D-9F36-20D0C38CA6C4}" type="slidenum">
              <a:rPr lang="nl-NL" smtClean="0"/>
              <a:pPr/>
              <a:t>‹nr.›</a:t>
            </a:fld>
            <a:endParaRPr lang="nl-NL"/>
          </a:p>
        </p:txBody>
      </p:sp>
      <p:sp>
        <p:nvSpPr>
          <p:cNvPr id="11" name="TextBox 10">
            <a:extLst>
              <a:ext uri="{FF2B5EF4-FFF2-40B4-BE49-F238E27FC236}">
                <a16:creationId xmlns:a16="http://schemas.microsoft.com/office/drawing/2014/main" id="{02BEE37A-8F33-4B4A-9A21-63EBA5B59833}"/>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938040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1 (Volledig beeld)">
    <p:spTree>
      <p:nvGrpSpPr>
        <p:cNvPr id="1" name=""/>
        <p:cNvGrpSpPr/>
        <p:nvPr/>
      </p:nvGrpSpPr>
      <p:grpSpPr>
        <a:xfrm>
          <a:off x="0" y="0"/>
          <a:ext cx="0" cy="0"/>
          <a:chOff x="0" y="0"/>
          <a:chExt cx="0" cy="0"/>
        </a:xfrm>
      </p:grpSpPr>
      <p:sp>
        <p:nvSpPr>
          <p:cNvPr id="127" name="Picture Placeholder 126">
            <a:extLst>
              <a:ext uri="{FF2B5EF4-FFF2-40B4-BE49-F238E27FC236}">
                <a16:creationId xmlns:a16="http://schemas.microsoft.com/office/drawing/2014/main" id="{F0B8782D-94F2-BAA9-90E1-E582352CDF74}"/>
              </a:ext>
            </a:extLst>
          </p:cNvPr>
          <p:cNvSpPr>
            <a:spLocks noGrp="1"/>
          </p:cNvSpPr>
          <p:nvPr>
            <p:ph type="pic" sz="quarter" idx="23"/>
          </p:nvPr>
        </p:nvSpPr>
        <p:spPr>
          <a:xfrm>
            <a:off x="0" y="0"/>
            <a:ext cx="12193200" cy="6858000"/>
          </a:xfrm>
          <a:solidFill>
            <a:schemeClr val="bg1">
              <a:lumMod val="85000"/>
            </a:schemeClr>
          </a:solidFill>
        </p:spPr>
        <p:txBody>
          <a:bodyPr lIns="108000" tIns="1008000" rIns="108000" bIns="108000"/>
          <a:lstStyle>
            <a:lvl1pPr algn="ctr">
              <a:defRPr sz="1500"/>
            </a:lvl1pPr>
          </a:lstStyle>
          <a:p>
            <a:r>
              <a:rPr lang="nl-NL"/>
              <a:t>Klik op het pictogram als u een afbeelding wilt toevoegen</a:t>
            </a:r>
          </a:p>
        </p:txBody>
      </p:sp>
      <p:sp>
        <p:nvSpPr>
          <p:cNvPr id="128" name="Text Placeholder 49">
            <a:extLst>
              <a:ext uri="{FF2B5EF4-FFF2-40B4-BE49-F238E27FC236}">
                <a16:creationId xmlns:a16="http://schemas.microsoft.com/office/drawing/2014/main" id="{66E29368-AC38-97C3-34A3-5FB215D76422}"/>
              </a:ext>
            </a:extLst>
          </p:cNvPr>
          <p:cNvSpPr>
            <a:spLocks noGrp="1" noChangeAspect="1"/>
          </p:cNvSpPr>
          <p:nvPr>
            <p:ph type="body" sz="quarter" idx="21" hasCustomPrompt="1"/>
          </p:nvPr>
        </p:nvSpPr>
        <p:spPr>
          <a:xfrm>
            <a:off x="7621200" y="6096000"/>
            <a:ext cx="4572000" cy="762000"/>
          </a:xfrm>
          <a:custGeom>
            <a:avLst/>
            <a:gdLst>
              <a:gd name="connsiteX0" fmla="*/ 733270 w 4572000"/>
              <a:gd name="connsiteY0" fmla="*/ 0 h 762000"/>
              <a:gd name="connsiteX1" fmla="*/ 855045 w 4572000"/>
              <a:gd name="connsiteY1" fmla="*/ 0 h 762000"/>
              <a:gd name="connsiteX2" fmla="*/ 4572000 w 4572000"/>
              <a:gd name="connsiteY2" fmla="*/ 0 h 762000"/>
              <a:gd name="connsiteX3" fmla="*/ 4572000 w 4572000"/>
              <a:gd name="connsiteY3" fmla="*/ 762000 h 762000"/>
              <a:gd name="connsiteX4" fmla="*/ 761899 w 4572000"/>
              <a:gd name="connsiteY4" fmla="*/ 762000 h 762000"/>
              <a:gd name="connsiteX5" fmla="*/ 0 w 4572000"/>
              <a:gd name="connsiteY5" fmla="*/ 762000 h 762000"/>
              <a:gd name="connsiteX6" fmla="*/ 293349 w 4572000"/>
              <a:gd name="connsiteY6" fmla="*/ 254000 h 762000"/>
              <a:gd name="connsiteX7" fmla="*/ 733270 w 457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762000">
                <a:moveTo>
                  <a:pt x="733270" y="0"/>
                </a:moveTo>
                <a:cubicBezTo>
                  <a:pt x="733270" y="0"/>
                  <a:pt x="733270" y="0"/>
                  <a:pt x="855045" y="0"/>
                </a:cubicBezTo>
                <a:lnTo>
                  <a:pt x="4572000" y="0"/>
                </a:lnTo>
                <a:cubicBezTo>
                  <a:pt x="4572000" y="0"/>
                  <a:pt x="4572000" y="0"/>
                  <a:pt x="4572000" y="762000"/>
                </a:cubicBezTo>
                <a:cubicBezTo>
                  <a:pt x="4572000" y="762000"/>
                  <a:pt x="4572000" y="762000"/>
                  <a:pt x="761899" y="762000"/>
                </a:cubicBezTo>
                <a:cubicBezTo>
                  <a:pt x="761899" y="762000"/>
                  <a:pt x="761899" y="762000"/>
                  <a:pt x="0" y="762000"/>
                </a:cubicBezTo>
                <a:cubicBezTo>
                  <a:pt x="0" y="762000"/>
                  <a:pt x="0" y="762000"/>
                  <a:pt x="293349" y="254000"/>
                </a:cubicBezTo>
                <a:cubicBezTo>
                  <a:pt x="384075" y="96762"/>
                  <a:pt x="551818" y="0"/>
                  <a:pt x="733270" y="0"/>
                </a:cubicBezTo>
                <a:close/>
              </a:path>
            </a:pathLst>
          </a:custGeom>
          <a:solidFill>
            <a:schemeClr val="bg2"/>
          </a:solidFill>
        </p:spPr>
        <p:txBody>
          <a:bodyPr wrap="square">
            <a:noAutofit/>
          </a:bodyPr>
          <a:lstStyle>
            <a:lvl1pPr>
              <a:defRPr/>
            </a:lvl1pPr>
          </a:lstStyle>
          <a:p>
            <a:pPr lvl="0"/>
            <a:r>
              <a:rPr lang="en-US"/>
              <a:t> </a:t>
            </a:r>
            <a:endParaRPr lang="nl-NL"/>
          </a:p>
        </p:txBody>
      </p:sp>
      <p:sp>
        <p:nvSpPr>
          <p:cNvPr id="11" name="Text Placeholder 10">
            <a:extLst>
              <a:ext uri="{FF2B5EF4-FFF2-40B4-BE49-F238E27FC236}">
                <a16:creationId xmlns:a16="http://schemas.microsoft.com/office/drawing/2014/main" id="{68B0C544-D865-61EE-ABBB-DC775B7724A0}"/>
              </a:ext>
            </a:extLst>
          </p:cNvPr>
          <p:cNvSpPr>
            <a:spLocks noGrp="1" noChangeAspect="1"/>
          </p:cNvSpPr>
          <p:nvPr>
            <p:ph type="body" sz="quarter" idx="18" hasCustomPrompt="1"/>
          </p:nvPr>
        </p:nvSpPr>
        <p:spPr>
          <a:xfrm>
            <a:off x="0" y="0"/>
            <a:ext cx="3655060" cy="763588"/>
          </a:xfrm>
          <a:custGeom>
            <a:avLst/>
            <a:gdLst>
              <a:gd name="connsiteX0" fmla="*/ 0 w 3655060"/>
              <a:gd name="connsiteY0" fmla="*/ 0 h 763588"/>
              <a:gd name="connsiteX1" fmla="*/ 13260 w 3655060"/>
              <a:gd name="connsiteY1" fmla="*/ 0 h 763588"/>
              <a:gd name="connsiteX2" fmla="*/ 2893161 w 3655060"/>
              <a:gd name="connsiteY2" fmla="*/ 0 h 763588"/>
              <a:gd name="connsiteX3" fmla="*/ 3655060 w 3655060"/>
              <a:gd name="connsiteY3" fmla="*/ 0 h 763588"/>
              <a:gd name="connsiteX4" fmla="*/ 3361712 w 3655060"/>
              <a:gd name="connsiteY4" fmla="*/ 509059 h 763588"/>
              <a:gd name="connsiteX5" fmla="*/ 2921790 w 3655060"/>
              <a:gd name="connsiteY5" fmla="*/ 763588 h 763588"/>
              <a:gd name="connsiteX6" fmla="*/ 2800015 w 3655060"/>
              <a:gd name="connsiteY6" fmla="*/ 763588 h 763588"/>
              <a:gd name="connsiteX7" fmla="*/ 0 w 3655060"/>
              <a:gd name="connsiteY7" fmla="*/ 763588 h 76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5060" h="763588">
                <a:moveTo>
                  <a:pt x="0" y="0"/>
                </a:moveTo>
                <a:lnTo>
                  <a:pt x="13260" y="0"/>
                </a:lnTo>
                <a:cubicBezTo>
                  <a:pt x="571381" y="0"/>
                  <a:pt x="1464373" y="0"/>
                  <a:pt x="2893161" y="0"/>
                </a:cubicBezTo>
                <a:cubicBezTo>
                  <a:pt x="2893161" y="0"/>
                  <a:pt x="2893161" y="0"/>
                  <a:pt x="3655060" y="0"/>
                </a:cubicBezTo>
                <a:cubicBezTo>
                  <a:pt x="3655060" y="0"/>
                  <a:pt x="3655060" y="0"/>
                  <a:pt x="3361712" y="509059"/>
                </a:cubicBezTo>
                <a:cubicBezTo>
                  <a:pt x="3270985" y="666624"/>
                  <a:pt x="3103242" y="763588"/>
                  <a:pt x="2921790" y="763588"/>
                </a:cubicBezTo>
                <a:cubicBezTo>
                  <a:pt x="2921790" y="763588"/>
                  <a:pt x="2921790" y="763588"/>
                  <a:pt x="2800015" y="763588"/>
                </a:cubicBezTo>
                <a:lnTo>
                  <a:pt x="0" y="763588"/>
                </a:lnTo>
                <a:close/>
              </a:path>
            </a:pathLst>
          </a:custGeom>
          <a:solidFill>
            <a:schemeClr val="tx2"/>
          </a:solidFill>
        </p:spPr>
        <p:txBody>
          <a:bodyPr wrap="square">
            <a:noAutofit/>
          </a:bodyPr>
          <a:lstStyle>
            <a:lvl1pPr>
              <a:defRPr/>
            </a:lvl1pPr>
          </a:lstStyle>
          <a:p>
            <a:pPr lvl="0"/>
            <a:r>
              <a:rPr lang="en-US"/>
              <a:t> </a:t>
            </a:r>
            <a:endParaRPr lang="nl-NL"/>
          </a:p>
        </p:txBody>
      </p:sp>
      <p:sp>
        <p:nvSpPr>
          <p:cNvPr id="25" name="Text Placeholder 24">
            <a:extLst>
              <a:ext uri="{FF2B5EF4-FFF2-40B4-BE49-F238E27FC236}">
                <a16:creationId xmlns:a16="http://schemas.microsoft.com/office/drawing/2014/main" id="{A814189F-C879-92E4-6EF3-7A9FE8B3700E}"/>
              </a:ext>
            </a:extLst>
          </p:cNvPr>
          <p:cNvSpPr>
            <a:spLocks noGrp="1"/>
          </p:cNvSpPr>
          <p:nvPr>
            <p:ph type="body" sz="quarter" idx="20" hasCustomPrompt="1"/>
          </p:nvPr>
        </p:nvSpPr>
        <p:spPr>
          <a:xfrm>
            <a:off x="864000" y="269993"/>
            <a:ext cx="1404000" cy="306000"/>
          </a:xfrm>
          <a:blipFill dpi="0" rotWithShape="1">
            <a:blip r:embed="rId2" cstate="print">
              <a:extLst>
                <a:ext uri="{28A0092B-C50C-407E-A947-70E740481C1C}">
                  <a14:useLocalDpi xmlns:a14="http://schemas.microsoft.com/office/drawing/2010/main" val="0"/>
                </a:ext>
              </a:extLst>
            </a:blip>
            <a:srcRect/>
            <a:stretch>
              <a:fillRect t="112" b="112"/>
            </a:stretch>
          </a:blipFill>
        </p:spPr>
        <p:txBody>
          <a:bodyPr/>
          <a:lstStyle>
            <a:lvl1pPr>
              <a:defRPr/>
            </a:lvl1pPr>
          </a:lstStyle>
          <a:p>
            <a:pPr lvl="0"/>
            <a:r>
              <a:rPr lang="nl-NL"/>
              <a:t> </a:t>
            </a:r>
          </a:p>
        </p:txBody>
      </p:sp>
      <p:sp>
        <p:nvSpPr>
          <p:cNvPr id="2" name="Title 1"/>
          <p:cNvSpPr>
            <a:spLocks noGrp="1"/>
          </p:cNvSpPr>
          <p:nvPr>
            <p:ph type="ctrTitle" hasCustomPrompt="1"/>
          </p:nvPr>
        </p:nvSpPr>
        <p:spPr>
          <a:xfrm>
            <a:off x="864000" y="2528754"/>
            <a:ext cx="10465200" cy="1800493"/>
          </a:xfrm>
        </p:spPr>
        <p:txBody>
          <a:bodyPr wrap="square" anchor="ctr" anchorCtr="0">
            <a:spAutoFit/>
          </a:bodyPr>
          <a:lstStyle>
            <a:lvl1pPr algn="ctr">
              <a:lnSpc>
                <a:spcPct val="90000"/>
              </a:lnSpc>
              <a:defRPr sz="6500">
                <a:solidFill>
                  <a:schemeClr val="bg2"/>
                </a:solidFill>
              </a:defRPr>
            </a:lvl1pPr>
          </a:lstStyle>
          <a:p>
            <a:r>
              <a:rPr lang="nl-NL"/>
              <a:t>Titel</a:t>
            </a:r>
            <a:br>
              <a:rPr lang="nl-NL"/>
            </a:br>
            <a:r>
              <a:rPr lang="nl-NL"/>
              <a:t>over 2 regels</a:t>
            </a:r>
          </a:p>
        </p:txBody>
      </p:sp>
      <p:sp>
        <p:nvSpPr>
          <p:cNvPr id="7" name="Date Placeholder 6">
            <a:extLst>
              <a:ext uri="{FF2B5EF4-FFF2-40B4-BE49-F238E27FC236}">
                <a16:creationId xmlns:a16="http://schemas.microsoft.com/office/drawing/2014/main" id="{F2FA7030-AC70-F0FA-8A93-BA31A2B2842C}"/>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7BF84ACA-FF15-9CE4-150E-A47F986BC67F}"/>
              </a:ext>
            </a:extLst>
          </p:cNvPr>
          <p:cNvSpPr>
            <a:spLocks noGrp="1"/>
          </p:cNvSpPr>
          <p:nvPr>
            <p:ph type="ftr" sz="quarter" idx="15"/>
          </p:nvPr>
        </p:nvSpPr>
        <p:spPr>
          <a:xfrm>
            <a:off x="3476600" y="6154075"/>
            <a:ext cx="4320000" cy="123111"/>
          </a:xfrm>
        </p:spPr>
        <p:txBody>
          <a:bodyPr/>
          <a:lstStyle/>
          <a:p>
            <a:endParaRPr lang="nl-NL"/>
          </a:p>
        </p:txBody>
      </p:sp>
      <p:sp>
        <p:nvSpPr>
          <p:cNvPr id="9" name="Slide Number Placeholder 8">
            <a:extLst>
              <a:ext uri="{FF2B5EF4-FFF2-40B4-BE49-F238E27FC236}">
                <a16:creationId xmlns:a16="http://schemas.microsoft.com/office/drawing/2014/main" id="{409B0990-D1B3-3118-C056-AE9C0C78B2C3}"/>
              </a:ext>
            </a:extLst>
          </p:cNvPr>
          <p:cNvSpPr>
            <a:spLocks noGrp="1"/>
          </p:cNvSpPr>
          <p:nvPr>
            <p:ph type="sldNum" sz="quarter" idx="16"/>
          </p:nvPr>
        </p:nvSpPr>
        <p:spPr/>
        <p:txBody>
          <a:bodyPr/>
          <a:lstStyle/>
          <a:p>
            <a:r>
              <a:rPr lang="nl-NL"/>
              <a:t>#</a:t>
            </a:r>
            <a:fld id="{41DB2716-3555-4756-BDF8-0DE425FAE472}" type="slidenum">
              <a:rPr lang="nl-NL" smtClean="0"/>
              <a:pPr/>
              <a:t>‹nr.›</a:t>
            </a:fld>
            <a:endParaRPr lang="nl-NL"/>
          </a:p>
        </p:txBody>
      </p:sp>
      <p:sp>
        <p:nvSpPr>
          <p:cNvPr id="88" name="Text Placeholder 87">
            <a:extLst>
              <a:ext uri="{FF2B5EF4-FFF2-40B4-BE49-F238E27FC236}">
                <a16:creationId xmlns:a16="http://schemas.microsoft.com/office/drawing/2014/main" id="{934CC60F-446E-FDCB-6D7A-8081A9062B81}"/>
              </a:ext>
            </a:extLst>
          </p:cNvPr>
          <p:cNvSpPr>
            <a:spLocks noGrp="1"/>
          </p:cNvSpPr>
          <p:nvPr>
            <p:ph type="body" sz="quarter" idx="22" hasCustomPrompt="1"/>
          </p:nvPr>
        </p:nvSpPr>
        <p:spPr>
          <a:xfrm>
            <a:off x="8792050" y="6320225"/>
            <a:ext cx="2631600" cy="306000"/>
          </a:xfrm>
          <a:blipFill dpi="0" rotWithShape="1">
            <a:blip r:embed="rId3" cstate="print">
              <a:extLst>
                <a:ext uri="{28A0092B-C50C-407E-A947-70E740481C1C}">
                  <a14:useLocalDpi xmlns:a14="http://schemas.microsoft.com/office/drawing/2010/main" val="0"/>
                </a:ext>
              </a:extLst>
            </a:blip>
            <a:srcRect/>
            <a:stretch>
              <a:fillRect t="4" b="4"/>
            </a:stretch>
          </a:blipFill>
        </p:spPr>
        <p:txBody>
          <a:bodyPr/>
          <a:lstStyle>
            <a:lvl1pPr>
              <a:defRPr/>
            </a:lvl1pPr>
          </a:lstStyle>
          <a:p>
            <a:pPr lvl="0"/>
            <a:r>
              <a:rPr lang="en-US"/>
              <a:t> </a:t>
            </a:r>
            <a:endParaRPr lang="nl-NL"/>
          </a:p>
        </p:txBody>
      </p:sp>
    </p:spTree>
    <p:extLst>
      <p:ext uri="{BB962C8B-B14F-4D97-AF65-F5344CB8AC3E}">
        <p14:creationId xmlns:p14="http://schemas.microsoft.com/office/powerpoint/2010/main" val="1692324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2 (Volledig beeld)">
    <p:spTree>
      <p:nvGrpSpPr>
        <p:cNvPr id="1" name=""/>
        <p:cNvGrpSpPr/>
        <p:nvPr/>
      </p:nvGrpSpPr>
      <p:grpSpPr>
        <a:xfrm>
          <a:off x="0" y="0"/>
          <a:ext cx="0" cy="0"/>
          <a:chOff x="0" y="0"/>
          <a:chExt cx="0" cy="0"/>
        </a:xfrm>
      </p:grpSpPr>
      <p:sp>
        <p:nvSpPr>
          <p:cNvPr id="13" name="Picture Placeholder 126">
            <a:extLst>
              <a:ext uri="{FF2B5EF4-FFF2-40B4-BE49-F238E27FC236}">
                <a16:creationId xmlns:a16="http://schemas.microsoft.com/office/drawing/2014/main" id="{0A41D881-B52F-5CE1-AC5A-65C655634F08}"/>
              </a:ext>
            </a:extLst>
          </p:cNvPr>
          <p:cNvSpPr>
            <a:spLocks noGrp="1"/>
          </p:cNvSpPr>
          <p:nvPr>
            <p:ph type="pic" sz="quarter" idx="23"/>
          </p:nvPr>
        </p:nvSpPr>
        <p:spPr>
          <a:xfrm>
            <a:off x="0" y="0"/>
            <a:ext cx="12193200" cy="6102000"/>
          </a:xfrm>
          <a:solidFill>
            <a:schemeClr val="bg1">
              <a:lumMod val="85000"/>
            </a:schemeClr>
          </a:solidFill>
        </p:spPr>
        <p:txBody>
          <a:bodyPr lIns="108000" tIns="108000" rIns="108000" bIns="1800000" anchor="b" anchorCtr="0"/>
          <a:lstStyle>
            <a:lvl1pPr algn="ctr">
              <a:defRPr sz="1500"/>
            </a:lvl1pPr>
          </a:lstStyle>
          <a:p>
            <a:r>
              <a:rPr lang="nl-NL"/>
              <a:t>Klik op het pictogram als u een afbeelding wilt toevoegen</a:t>
            </a:r>
          </a:p>
        </p:txBody>
      </p:sp>
      <p:sp>
        <p:nvSpPr>
          <p:cNvPr id="4" name="Text Placeholder 49">
            <a:extLst>
              <a:ext uri="{FF2B5EF4-FFF2-40B4-BE49-F238E27FC236}">
                <a16:creationId xmlns:a16="http://schemas.microsoft.com/office/drawing/2014/main" id="{9E6FD4AC-727C-9A16-C58F-62A64A68F9F8}"/>
              </a:ext>
            </a:extLst>
          </p:cNvPr>
          <p:cNvSpPr>
            <a:spLocks noGrp="1"/>
          </p:cNvSpPr>
          <p:nvPr>
            <p:ph type="body" sz="quarter" idx="24" hasCustomPrompt="1"/>
          </p:nvPr>
        </p:nvSpPr>
        <p:spPr>
          <a:xfrm>
            <a:off x="0" y="6096000"/>
            <a:ext cx="12193200" cy="762000"/>
          </a:xfrm>
          <a:prstGeom prst="rect">
            <a:avLst/>
          </a:prstGeom>
          <a:solidFill>
            <a:schemeClr val="tx2"/>
          </a:solidFill>
        </p:spPr>
        <p:txBody>
          <a:bodyPr wrap="square">
            <a:noAutofit/>
          </a:bodyPr>
          <a:lstStyle>
            <a:lvl1pPr>
              <a:defRPr/>
            </a:lvl1pPr>
          </a:lstStyle>
          <a:p>
            <a:pPr lvl="0"/>
            <a:r>
              <a:rPr lang="en-US"/>
              <a:t> </a:t>
            </a:r>
            <a:endParaRPr lang="nl-NL"/>
          </a:p>
        </p:txBody>
      </p:sp>
      <p:sp>
        <p:nvSpPr>
          <p:cNvPr id="50" name="Text Placeholder 49">
            <a:extLst>
              <a:ext uri="{FF2B5EF4-FFF2-40B4-BE49-F238E27FC236}">
                <a16:creationId xmlns:a16="http://schemas.microsoft.com/office/drawing/2014/main" id="{DCF1C581-6528-BDB6-EC13-78E8BABBC9DE}"/>
              </a:ext>
            </a:extLst>
          </p:cNvPr>
          <p:cNvSpPr>
            <a:spLocks noGrp="1" noChangeAspect="1"/>
          </p:cNvSpPr>
          <p:nvPr>
            <p:ph type="body" sz="quarter" idx="21" hasCustomPrompt="1"/>
          </p:nvPr>
        </p:nvSpPr>
        <p:spPr>
          <a:xfrm>
            <a:off x="7621200" y="6096000"/>
            <a:ext cx="4572000" cy="762000"/>
          </a:xfrm>
          <a:custGeom>
            <a:avLst/>
            <a:gdLst>
              <a:gd name="connsiteX0" fmla="*/ 733270 w 4572000"/>
              <a:gd name="connsiteY0" fmla="*/ 0 h 762000"/>
              <a:gd name="connsiteX1" fmla="*/ 855045 w 4572000"/>
              <a:gd name="connsiteY1" fmla="*/ 0 h 762000"/>
              <a:gd name="connsiteX2" fmla="*/ 4572000 w 4572000"/>
              <a:gd name="connsiteY2" fmla="*/ 0 h 762000"/>
              <a:gd name="connsiteX3" fmla="*/ 4572000 w 4572000"/>
              <a:gd name="connsiteY3" fmla="*/ 762000 h 762000"/>
              <a:gd name="connsiteX4" fmla="*/ 761899 w 4572000"/>
              <a:gd name="connsiteY4" fmla="*/ 762000 h 762000"/>
              <a:gd name="connsiteX5" fmla="*/ 0 w 4572000"/>
              <a:gd name="connsiteY5" fmla="*/ 762000 h 762000"/>
              <a:gd name="connsiteX6" fmla="*/ 293349 w 4572000"/>
              <a:gd name="connsiteY6" fmla="*/ 254000 h 762000"/>
              <a:gd name="connsiteX7" fmla="*/ 733270 w 457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762000">
                <a:moveTo>
                  <a:pt x="733270" y="0"/>
                </a:moveTo>
                <a:cubicBezTo>
                  <a:pt x="733270" y="0"/>
                  <a:pt x="733270" y="0"/>
                  <a:pt x="855045" y="0"/>
                </a:cubicBezTo>
                <a:lnTo>
                  <a:pt x="4572000" y="0"/>
                </a:lnTo>
                <a:cubicBezTo>
                  <a:pt x="4572000" y="0"/>
                  <a:pt x="4572000" y="0"/>
                  <a:pt x="4572000" y="762000"/>
                </a:cubicBezTo>
                <a:cubicBezTo>
                  <a:pt x="4572000" y="762000"/>
                  <a:pt x="4572000" y="762000"/>
                  <a:pt x="761899" y="762000"/>
                </a:cubicBezTo>
                <a:cubicBezTo>
                  <a:pt x="761899" y="762000"/>
                  <a:pt x="761899" y="762000"/>
                  <a:pt x="0" y="762000"/>
                </a:cubicBezTo>
                <a:cubicBezTo>
                  <a:pt x="0" y="762000"/>
                  <a:pt x="0" y="762000"/>
                  <a:pt x="293349" y="254000"/>
                </a:cubicBezTo>
                <a:cubicBezTo>
                  <a:pt x="384075" y="96762"/>
                  <a:pt x="551818" y="0"/>
                  <a:pt x="733270" y="0"/>
                </a:cubicBezTo>
                <a:close/>
              </a:path>
            </a:pathLst>
          </a:custGeom>
          <a:solidFill>
            <a:schemeClr val="bg2"/>
          </a:solidFill>
        </p:spPr>
        <p:txBody>
          <a:bodyPr wrap="square">
            <a:noAutofit/>
          </a:bodyPr>
          <a:lstStyle>
            <a:lvl1pPr>
              <a:defRPr/>
            </a:lvl1pPr>
          </a:lstStyle>
          <a:p>
            <a:pPr lvl="0"/>
            <a:r>
              <a:rPr lang="en-US"/>
              <a:t> </a:t>
            </a:r>
            <a:endParaRPr lang="nl-NL"/>
          </a:p>
        </p:txBody>
      </p:sp>
      <p:sp>
        <p:nvSpPr>
          <p:cNvPr id="25" name="Text Placeholder 24">
            <a:extLst>
              <a:ext uri="{FF2B5EF4-FFF2-40B4-BE49-F238E27FC236}">
                <a16:creationId xmlns:a16="http://schemas.microsoft.com/office/drawing/2014/main" id="{A814189F-C879-92E4-6EF3-7A9FE8B3700E}"/>
              </a:ext>
            </a:extLst>
          </p:cNvPr>
          <p:cNvSpPr>
            <a:spLocks noGrp="1" noChangeAspect="1"/>
          </p:cNvSpPr>
          <p:nvPr>
            <p:ph type="body" sz="quarter" idx="20" hasCustomPrompt="1"/>
          </p:nvPr>
        </p:nvSpPr>
        <p:spPr>
          <a:xfrm>
            <a:off x="864000" y="6361200"/>
            <a:ext cx="1404000" cy="306000"/>
          </a:xfrm>
          <a:blipFill dpi="0" rotWithShape="1">
            <a:blip r:embed="rId2" cstate="print">
              <a:extLst>
                <a:ext uri="{28A0092B-C50C-407E-A947-70E740481C1C}">
                  <a14:useLocalDpi xmlns:a14="http://schemas.microsoft.com/office/drawing/2010/main" val="0"/>
                </a:ext>
              </a:extLst>
            </a:blip>
            <a:srcRect/>
            <a:stretch>
              <a:fillRect t="112" b="112"/>
            </a:stretch>
          </a:blipFill>
        </p:spPr>
        <p:txBody>
          <a:bodyPr/>
          <a:lstStyle>
            <a:lvl1pPr>
              <a:defRPr/>
            </a:lvl1pPr>
          </a:lstStyle>
          <a:p>
            <a:pPr lvl="0"/>
            <a:r>
              <a:rPr lang="nl-NL"/>
              <a:t> </a:t>
            </a:r>
          </a:p>
        </p:txBody>
      </p:sp>
      <p:sp>
        <p:nvSpPr>
          <p:cNvPr id="2" name="Title 1"/>
          <p:cNvSpPr>
            <a:spLocks noGrp="1"/>
          </p:cNvSpPr>
          <p:nvPr>
            <p:ph type="ctrTitle" hasCustomPrompt="1"/>
          </p:nvPr>
        </p:nvSpPr>
        <p:spPr>
          <a:xfrm>
            <a:off x="864000" y="359590"/>
            <a:ext cx="10465200" cy="1800493"/>
          </a:xfrm>
        </p:spPr>
        <p:txBody>
          <a:bodyPr anchor="t" anchorCtr="0">
            <a:spAutoFit/>
          </a:bodyPr>
          <a:lstStyle>
            <a:lvl1pPr algn="ctr">
              <a:lnSpc>
                <a:spcPct val="90000"/>
              </a:lnSpc>
              <a:defRPr sz="6500">
                <a:solidFill>
                  <a:schemeClr val="bg2"/>
                </a:solidFill>
              </a:defRPr>
            </a:lvl1pPr>
          </a:lstStyle>
          <a:p>
            <a:r>
              <a:rPr lang="nl-NL"/>
              <a:t>Titel</a:t>
            </a:r>
            <a:br>
              <a:rPr lang="nl-NL"/>
            </a:br>
            <a:r>
              <a:rPr lang="nl-NL"/>
              <a:t>over 2 regels</a:t>
            </a:r>
          </a:p>
        </p:txBody>
      </p:sp>
      <p:sp>
        <p:nvSpPr>
          <p:cNvPr id="7" name="Date Placeholder 6">
            <a:extLst>
              <a:ext uri="{FF2B5EF4-FFF2-40B4-BE49-F238E27FC236}">
                <a16:creationId xmlns:a16="http://schemas.microsoft.com/office/drawing/2014/main" id="{F2FA7030-AC70-F0FA-8A93-BA31A2B2842C}"/>
              </a:ext>
            </a:extLst>
          </p:cNvPr>
          <p:cNvSpPr>
            <a:spLocks noGrp="1"/>
          </p:cNvSpPr>
          <p:nvPr>
            <p:ph type="dt" sz="half" idx="14"/>
          </p:nvPr>
        </p:nvSpPr>
        <p:spPr>
          <a:xfrm>
            <a:off x="1450300" y="6154075"/>
            <a:ext cx="2340000" cy="123111"/>
          </a:xfrm>
        </p:spPr>
        <p:txBody>
          <a:bodyPr/>
          <a:lstStyle>
            <a:lvl1pPr>
              <a:defRPr>
                <a:solidFill>
                  <a:schemeClr val="bg1"/>
                </a:solidFill>
              </a:defRPr>
            </a:lvl1pPr>
          </a:lstStyle>
          <a:p>
            <a:endParaRPr lang="nl-NL"/>
          </a:p>
        </p:txBody>
      </p:sp>
      <p:sp>
        <p:nvSpPr>
          <p:cNvPr id="8" name="Footer Placeholder 7">
            <a:extLst>
              <a:ext uri="{FF2B5EF4-FFF2-40B4-BE49-F238E27FC236}">
                <a16:creationId xmlns:a16="http://schemas.microsoft.com/office/drawing/2014/main" id="{7BF84ACA-FF15-9CE4-150E-A47F986BC67F}"/>
              </a:ext>
            </a:extLst>
          </p:cNvPr>
          <p:cNvSpPr>
            <a:spLocks noGrp="1"/>
          </p:cNvSpPr>
          <p:nvPr>
            <p:ph type="ftr" sz="quarter" idx="15"/>
          </p:nvPr>
        </p:nvSpPr>
        <p:spPr>
          <a:xfrm>
            <a:off x="3790300" y="6154075"/>
            <a:ext cx="4006300" cy="123111"/>
          </a:xfrm>
        </p:spPr>
        <p:txBody>
          <a:bodyPr/>
          <a:lstStyle>
            <a:lvl1pPr>
              <a:defRPr>
                <a:solidFill>
                  <a:schemeClr val="bg1"/>
                </a:solidFill>
              </a:defRPr>
            </a:lvl1pPr>
          </a:lstStyle>
          <a:p>
            <a:endParaRPr lang="nl-NL"/>
          </a:p>
        </p:txBody>
      </p:sp>
      <p:sp>
        <p:nvSpPr>
          <p:cNvPr id="9" name="Slide Number Placeholder 8">
            <a:extLst>
              <a:ext uri="{FF2B5EF4-FFF2-40B4-BE49-F238E27FC236}">
                <a16:creationId xmlns:a16="http://schemas.microsoft.com/office/drawing/2014/main" id="{409B0990-D1B3-3118-C056-AE9C0C78B2C3}"/>
              </a:ext>
            </a:extLst>
          </p:cNvPr>
          <p:cNvSpPr>
            <a:spLocks noGrp="1"/>
          </p:cNvSpPr>
          <p:nvPr>
            <p:ph type="sldNum" sz="quarter" idx="16"/>
          </p:nvPr>
        </p:nvSpPr>
        <p:spPr>
          <a:xfrm>
            <a:off x="864000" y="6154075"/>
            <a:ext cx="540000" cy="123111"/>
          </a:xfrm>
        </p:spPr>
        <p:txBody>
          <a:bodyPr/>
          <a:lstStyle>
            <a:lvl1pPr>
              <a:defRPr>
                <a:solidFill>
                  <a:schemeClr val="bg1"/>
                </a:solidFill>
              </a:defRPr>
            </a:lvl1pPr>
          </a:lstStyle>
          <a:p>
            <a:r>
              <a:rPr lang="nl-NL"/>
              <a:t>#</a:t>
            </a:r>
            <a:fld id="{41DB2716-3555-4756-BDF8-0DE425FAE472}" type="slidenum">
              <a:rPr lang="nl-NL" smtClean="0"/>
              <a:pPr/>
              <a:t>‹nr.›</a:t>
            </a:fld>
            <a:endParaRPr lang="nl-NL"/>
          </a:p>
        </p:txBody>
      </p:sp>
      <p:sp>
        <p:nvSpPr>
          <p:cNvPr id="88" name="Text Placeholder 87">
            <a:extLst>
              <a:ext uri="{FF2B5EF4-FFF2-40B4-BE49-F238E27FC236}">
                <a16:creationId xmlns:a16="http://schemas.microsoft.com/office/drawing/2014/main" id="{934CC60F-446E-FDCB-6D7A-8081A9062B81}"/>
              </a:ext>
            </a:extLst>
          </p:cNvPr>
          <p:cNvSpPr>
            <a:spLocks noGrp="1"/>
          </p:cNvSpPr>
          <p:nvPr>
            <p:ph type="body" sz="quarter" idx="22" hasCustomPrompt="1"/>
          </p:nvPr>
        </p:nvSpPr>
        <p:spPr>
          <a:xfrm>
            <a:off x="8792050" y="6320225"/>
            <a:ext cx="2631600" cy="306000"/>
          </a:xfrm>
          <a:blipFill dpi="0" rotWithShape="1">
            <a:blip r:embed="rId3" cstate="print">
              <a:extLst>
                <a:ext uri="{28A0092B-C50C-407E-A947-70E740481C1C}">
                  <a14:useLocalDpi xmlns:a14="http://schemas.microsoft.com/office/drawing/2010/main" val="0"/>
                </a:ext>
              </a:extLst>
            </a:blip>
            <a:srcRect/>
            <a:stretch>
              <a:fillRect t="4" b="4"/>
            </a:stretch>
          </a:blipFill>
        </p:spPr>
        <p:txBody>
          <a:bodyPr/>
          <a:lstStyle>
            <a:lvl1pPr>
              <a:defRPr/>
            </a:lvl1pPr>
          </a:lstStyle>
          <a:p>
            <a:pPr lvl="0"/>
            <a:r>
              <a:rPr lang="en-US"/>
              <a:t> </a:t>
            </a:r>
            <a:endParaRPr lang="nl-NL"/>
          </a:p>
        </p:txBody>
      </p:sp>
    </p:spTree>
    <p:extLst>
      <p:ext uri="{BB962C8B-B14F-4D97-AF65-F5344CB8AC3E}">
        <p14:creationId xmlns:p14="http://schemas.microsoft.com/office/powerpoint/2010/main" val="3821753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Geel #1 (Beeld midden)">
    <p:spTree>
      <p:nvGrpSpPr>
        <p:cNvPr id="1" name=""/>
        <p:cNvGrpSpPr/>
        <p:nvPr/>
      </p:nvGrpSpPr>
      <p:grpSpPr>
        <a:xfrm>
          <a:off x="0" y="0"/>
          <a:ext cx="0" cy="0"/>
          <a:chOff x="0" y="0"/>
          <a:chExt cx="0" cy="0"/>
        </a:xfrm>
      </p:grpSpPr>
      <p:sp>
        <p:nvSpPr>
          <p:cNvPr id="3" name="Picture Placeholder 126">
            <a:extLst>
              <a:ext uri="{FF2B5EF4-FFF2-40B4-BE49-F238E27FC236}">
                <a16:creationId xmlns:a16="http://schemas.microsoft.com/office/drawing/2014/main" id="{984D581D-AFB3-6B15-C674-E26D1695CBF6}"/>
              </a:ext>
            </a:extLst>
          </p:cNvPr>
          <p:cNvSpPr>
            <a:spLocks noGrp="1"/>
          </p:cNvSpPr>
          <p:nvPr>
            <p:ph type="pic" sz="quarter" idx="23"/>
          </p:nvPr>
        </p:nvSpPr>
        <p:spPr>
          <a:xfrm>
            <a:off x="0" y="0"/>
            <a:ext cx="12193200" cy="6102000"/>
          </a:xfrm>
          <a:solidFill>
            <a:schemeClr val="bg1">
              <a:lumMod val="85000"/>
            </a:schemeClr>
          </a:solidFill>
        </p:spPr>
        <p:txBody>
          <a:bodyPr lIns="108000" tIns="108000" rIns="108000" bIns="1800000" anchor="b" anchorCtr="0"/>
          <a:lstStyle>
            <a:lvl1pPr algn="ctr">
              <a:defRPr sz="1500"/>
            </a:lvl1pPr>
          </a:lstStyle>
          <a:p>
            <a:r>
              <a:rPr lang="nl-NL"/>
              <a:t>Klik op het pictogram als u een afbeelding wilt toevoegen</a:t>
            </a:r>
          </a:p>
        </p:txBody>
      </p:sp>
      <p:sp>
        <p:nvSpPr>
          <p:cNvPr id="4" name="Text Placeholder 49">
            <a:extLst>
              <a:ext uri="{FF2B5EF4-FFF2-40B4-BE49-F238E27FC236}">
                <a16:creationId xmlns:a16="http://schemas.microsoft.com/office/drawing/2014/main" id="{9E6FD4AC-727C-9A16-C58F-62A64A68F9F8}"/>
              </a:ext>
            </a:extLst>
          </p:cNvPr>
          <p:cNvSpPr>
            <a:spLocks noGrp="1"/>
          </p:cNvSpPr>
          <p:nvPr>
            <p:ph type="body" sz="quarter" idx="24" hasCustomPrompt="1"/>
          </p:nvPr>
        </p:nvSpPr>
        <p:spPr>
          <a:xfrm>
            <a:off x="0" y="6096000"/>
            <a:ext cx="12193200" cy="762000"/>
          </a:xfrm>
          <a:prstGeom prst="rect">
            <a:avLst/>
          </a:prstGeom>
          <a:solidFill>
            <a:schemeClr val="tx2"/>
          </a:solidFill>
        </p:spPr>
        <p:txBody>
          <a:bodyPr wrap="square">
            <a:noAutofit/>
          </a:bodyPr>
          <a:lstStyle>
            <a:lvl1pPr>
              <a:defRPr/>
            </a:lvl1pPr>
          </a:lstStyle>
          <a:p>
            <a:pPr lvl="0"/>
            <a:r>
              <a:rPr lang="en-US"/>
              <a:t> </a:t>
            </a:r>
            <a:endParaRPr lang="nl-NL"/>
          </a:p>
        </p:txBody>
      </p:sp>
      <p:sp>
        <p:nvSpPr>
          <p:cNvPr id="50" name="Text Placeholder 49">
            <a:extLst>
              <a:ext uri="{FF2B5EF4-FFF2-40B4-BE49-F238E27FC236}">
                <a16:creationId xmlns:a16="http://schemas.microsoft.com/office/drawing/2014/main" id="{DCF1C581-6528-BDB6-EC13-78E8BABBC9DE}"/>
              </a:ext>
            </a:extLst>
          </p:cNvPr>
          <p:cNvSpPr>
            <a:spLocks noGrp="1" noChangeAspect="1"/>
          </p:cNvSpPr>
          <p:nvPr>
            <p:ph type="body" sz="quarter" idx="21" hasCustomPrompt="1"/>
          </p:nvPr>
        </p:nvSpPr>
        <p:spPr>
          <a:xfrm>
            <a:off x="7621200" y="6096000"/>
            <a:ext cx="4572000" cy="762000"/>
          </a:xfrm>
          <a:custGeom>
            <a:avLst/>
            <a:gdLst>
              <a:gd name="connsiteX0" fmla="*/ 733270 w 4572000"/>
              <a:gd name="connsiteY0" fmla="*/ 0 h 762000"/>
              <a:gd name="connsiteX1" fmla="*/ 855045 w 4572000"/>
              <a:gd name="connsiteY1" fmla="*/ 0 h 762000"/>
              <a:gd name="connsiteX2" fmla="*/ 4572000 w 4572000"/>
              <a:gd name="connsiteY2" fmla="*/ 0 h 762000"/>
              <a:gd name="connsiteX3" fmla="*/ 4572000 w 4572000"/>
              <a:gd name="connsiteY3" fmla="*/ 762000 h 762000"/>
              <a:gd name="connsiteX4" fmla="*/ 761899 w 4572000"/>
              <a:gd name="connsiteY4" fmla="*/ 762000 h 762000"/>
              <a:gd name="connsiteX5" fmla="*/ 0 w 4572000"/>
              <a:gd name="connsiteY5" fmla="*/ 762000 h 762000"/>
              <a:gd name="connsiteX6" fmla="*/ 293349 w 4572000"/>
              <a:gd name="connsiteY6" fmla="*/ 254000 h 762000"/>
              <a:gd name="connsiteX7" fmla="*/ 733270 w 457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762000">
                <a:moveTo>
                  <a:pt x="733270" y="0"/>
                </a:moveTo>
                <a:cubicBezTo>
                  <a:pt x="733270" y="0"/>
                  <a:pt x="733270" y="0"/>
                  <a:pt x="855045" y="0"/>
                </a:cubicBezTo>
                <a:lnTo>
                  <a:pt x="4572000" y="0"/>
                </a:lnTo>
                <a:cubicBezTo>
                  <a:pt x="4572000" y="0"/>
                  <a:pt x="4572000" y="0"/>
                  <a:pt x="4572000" y="762000"/>
                </a:cubicBezTo>
                <a:cubicBezTo>
                  <a:pt x="4572000" y="762000"/>
                  <a:pt x="4572000" y="762000"/>
                  <a:pt x="761899" y="762000"/>
                </a:cubicBezTo>
                <a:cubicBezTo>
                  <a:pt x="761899" y="762000"/>
                  <a:pt x="761899" y="762000"/>
                  <a:pt x="0" y="762000"/>
                </a:cubicBezTo>
                <a:cubicBezTo>
                  <a:pt x="0" y="762000"/>
                  <a:pt x="0" y="762000"/>
                  <a:pt x="293349" y="254000"/>
                </a:cubicBezTo>
                <a:cubicBezTo>
                  <a:pt x="384075" y="96762"/>
                  <a:pt x="551818" y="0"/>
                  <a:pt x="733270" y="0"/>
                </a:cubicBezTo>
                <a:close/>
              </a:path>
            </a:pathLst>
          </a:custGeom>
          <a:solidFill>
            <a:schemeClr val="bg2"/>
          </a:solidFill>
        </p:spPr>
        <p:txBody>
          <a:bodyPr wrap="square">
            <a:noAutofit/>
          </a:bodyPr>
          <a:lstStyle>
            <a:lvl1pPr>
              <a:defRPr/>
            </a:lvl1pPr>
          </a:lstStyle>
          <a:p>
            <a:pPr lvl="0"/>
            <a:r>
              <a:rPr lang="en-US"/>
              <a:t> </a:t>
            </a:r>
            <a:endParaRPr lang="nl-NL"/>
          </a:p>
        </p:txBody>
      </p:sp>
      <p:sp>
        <p:nvSpPr>
          <p:cNvPr id="25" name="Text Placeholder 24">
            <a:extLst>
              <a:ext uri="{FF2B5EF4-FFF2-40B4-BE49-F238E27FC236}">
                <a16:creationId xmlns:a16="http://schemas.microsoft.com/office/drawing/2014/main" id="{A814189F-C879-92E4-6EF3-7A9FE8B3700E}"/>
              </a:ext>
            </a:extLst>
          </p:cNvPr>
          <p:cNvSpPr>
            <a:spLocks noGrp="1" noChangeAspect="1"/>
          </p:cNvSpPr>
          <p:nvPr>
            <p:ph type="body" sz="quarter" idx="20" hasCustomPrompt="1"/>
          </p:nvPr>
        </p:nvSpPr>
        <p:spPr>
          <a:xfrm>
            <a:off x="864000" y="6361200"/>
            <a:ext cx="1404000" cy="306000"/>
          </a:xfrm>
          <a:blipFill dpi="0" rotWithShape="1">
            <a:blip r:embed="rId2" cstate="print">
              <a:extLst>
                <a:ext uri="{28A0092B-C50C-407E-A947-70E740481C1C}">
                  <a14:useLocalDpi xmlns:a14="http://schemas.microsoft.com/office/drawing/2010/main" val="0"/>
                </a:ext>
              </a:extLst>
            </a:blip>
            <a:srcRect/>
            <a:stretch>
              <a:fillRect t="112" b="112"/>
            </a:stretch>
          </a:blipFill>
        </p:spPr>
        <p:txBody>
          <a:bodyPr/>
          <a:lstStyle>
            <a:lvl1pPr>
              <a:defRPr/>
            </a:lvl1pPr>
          </a:lstStyle>
          <a:p>
            <a:pPr lvl="0"/>
            <a:r>
              <a:rPr lang="nl-NL"/>
              <a:t> </a:t>
            </a:r>
          </a:p>
        </p:txBody>
      </p:sp>
      <p:sp>
        <p:nvSpPr>
          <p:cNvPr id="2" name="Title 1"/>
          <p:cNvSpPr>
            <a:spLocks noGrp="1"/>
          </p:cNvSpPr>
          <p:nvPr>
            <p:ph type="ctrTitle" hasCustomPrompt="1"/>
          </p:nvPr>
        </p:nvSpPr>
        <p:spPr>
          <a:xfrm>
            <a:off x="0" y="0"/>
            <a:ext cx="12193200" cy="2418469"/>
          </a:xfrm>
          <a:solidFill>
            <a:schemeClr val="bg2"/>
          </a:solidFill>
        </p:spPr>
        <p:txBody>
          <a:bodyPr lIns="864000" tIns="360000" rIns="864000" bIns="252000" anchor="t" anchorCtr="0">
            <a:spAutoFit/>
          </a:bodyPr>
          <a:lstStyle>
            <a:lvl1pPr algn="ctr">
              <a:lnSpc>
                <a:spcPct val="90000"/>
              </a:lnSpc>
              <a:defRPr sz="6500">
                <a:solidFill>
                  <a:schemeClr val="tx2"/>
                </a:solidFill>
              </a:defRPr>
            </a:lvl1pPr>
          </a:lstStyle>
          <a:p>
            <a:r>
              <a:rPr lang="nl-NL"/>
              <a:t>Titel</a:t>
            </a:r>
            <a:br>
              <a:rPr lang="nl-NL"/>
            </a:br>
            <a:r>
              <a:rPr lang="nl-NL"/>
              <a:t>over 2 regels</a:t>
            </a:r>
          </a:p>
        </p:txBody>
      </p:sp>
      <p:sp>
        <p:nvSpPr>
          <p:cNvPr id="7" name="Date Placeholder 6">
            <a:extLst>
              <a:ext uri="{FF2B5EF4-FFF2-40B4-BE49-F238E27FC236}">
                <a16:creationId xmlns:a16="http://schemas.microsoft.com/office/drawing/2014/main" id="{F2FA7030-AC70-F0FA-8A93-BA31A2B2842C}"/>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7BF84ACA-FF15-9CE4-150E-A47F986BC67F}"/>
              </a:ext>
            </a:extLst>
          </p:cNvPr>
          <p:cNvSpPr>
            <a:spLocks noGrp="1"/>
          </p:cNvSpPr>
          <p:nvPr>
            <p:ph type="ftr" sz="quarter" idx="15"/>
          </p:nvPr>
        </p:nvSpPr>
        <p:spPr>
          <a:xfrm>
            <a:off x="3476600" y="6154075"/>
            <a:ext cx="4320000" cy="123111"/>
          </a:xfrm>
        </p:spPr>
        <p:txBody>
          <a:bodyPr/>
          <a:lstStyle/>
          <a:p>
            <a:endParaRPr lang="nl-NL"/>
          </a:p>
        </p:txBody>
      </p:sp>
      <p:sp>
        <p:nvSpPr>
          <p:cNvPr id="9" name="Slide Number Placeholder 8">
            <a:extLst>
              <a:ext uri="{FF2B5EF4-FFF2-40B4-BE49-F238E27FC236}">
                <a16:creationId xmlns:a16="http://schemas.microsoft.com/office/drawing/2014/main" id="{409B0990-D1B3-3118-C056-AE9C0C78B2C3}"/>
              </a:ext>
            </a:extLst>
          </p:cNvPr>
          <p:cNvSpPr>
            <a:spLocks noGrp="1"/>
          </p:cNvSpPr>
          <p:nvPr>
            <p:ph type="sldNum" sz="quarter" idx="16"/>
          </p:nvPr>
        </p:nvSpPr>
        <p:spPr/>
        <p:txBody>
          <a:bodyPr/>
          <a:lstStyle/>
          <a:p>
            <a:r>
              <a:rPr lang="nl-NL"/>
              <a:t>#</a:t>
            </a:r>
            <a:fld id="{41DB2716-3555-4756-BDF8-0DE425FAE472}" type="slidenum">
              <a:rPr lang="nl-NL" smtClean="0"/>
              <a:pPr/>
              <a:t>‹nr.›</a:t>
            </a:fld>
            <a:endParaRPr lang="nl-NL"/>
          </a:p>
        </p:txBody>
      </p:sp>
      <p:sp>
        <p:nvSpPr>
          <p:cNvPr id="88" name="Text Placeholder 87">
            <a:extLst>
              <a:ext uri="{FF2B5EF4-FFF2-40B4-BE49-F238E27FC236}">
                <a16:creationId xmlns:a16="http://schemas.microsoft.com/office/drawing/2014/main" id="{934CC60F-446E-FDCB-6D7A-8081A9062B81}"/>
              </a:ext>
            </a:extLst>
          </p:cNvPr>
          <p:cNvSpPr>
            <a:spLocks noGrp="1"/>
          </p:cNvSpPr>
          <p:nvPr>
            <p:ph type="body" sz="quarter" idx="22" hasCustomPrompt="1"/>
          </p:nvPr>
        </p:nvSpPr>
        <p:spPr>
          <a:xfrm>
            <a:off x="8792050" y="6320225"/>
            <a:ext cx="2631600" cy="306000"/>
          </a:xfrm>
          <a:blipFill dpi="0" rotWithShape="1">
            <a:blip r:embed="rId3" cstate="print">
              <a:extLst>
                <a:ext uri="{28A0092B-C50C-407E-A947-70E740481C1C}">
                  <a14:useLocalDpi xmlns:a14="http://schemas.microsoft.com/office/drawing/2010/main" val="0"/>
                </a:ext>
              </a:extLst>
            </a:blip>
            <a:srcRect/>
            <a:stretch>
              <a:fillRect t="4" b="4"/>
            </a:stretch>
          </a:blipFill>
        </p:spPr>
        <p:txBody>
          <a:bodyPr/>
          <a:lstStyle>
            <a:lvl1pPr>
              <a:defRPr/>
            </a:lvl1pPr>
          </a:lstStyle>
          <a:p>
            <a:pPr lvl="0"/>
            <a:r>
              <a:rPr lang="en-US"/>
              <a:t> </a:t>
            </a:r>
            <a:endParaRPr lang="nl-NL"/>
          </a:p>
        </p:txBody>
      </p:sp>
    </p:spTree>
    <p:extLst>
      <p:ext uri="{BB962C8B-B14F-4D97-AF65-F5344CB8AC3E}">
        <p14:creationId xmlns:p14="http://schemas.microsoft.com/office/powerpoint/2010/main" val="231771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8BCDAF45-FFB1-4290-B985-8F88FC8B120A}"/>
              </a:ext>
            </a:extLst>
          </p:cNvPr>
          <p:cNvSpPr/>
          <p:nvPr/>
        </p:nvSpPr>
        <p:spPr>
          <a:xfrm>
            <a:off x="0" y="0"/>
            <a:ext cx="12192000" cy="3299145"/>
          </a:xfrm>
          <a:custGeom>
            <a:avLst/>
            <a:gdLst>
              <a:gd name="connsiteX0" fmla="*/ 12192000 w 12192000"/>
              <a:gd name="connsiteY0" fmla="*/ 3033141 h 3299145"/>
              <a:gd name="connsiteX1" fmla="*/ 12192000 w 12192000"/>
              <a:gd name="connsiteY1" fmla="*/ 0 h 3299145"/>
              <a:gd name="connsiteX2" fmla="*/ 0 w 12192000"/>
              <a:gd name="connsiteY2" fmla="*/ 0 h 3299145"/>
              <a:gd name="connsiteX3" fmla="*/ 0 w 12192000"/>
              <a:gd name="connsiteY3" fmla="*/ 2216023 h 3299145"/>
              <a:gd name="connsiteX4" fmla="*/ 12192000 w 12192000"/>
              <a:gd name="connsiteY4" fmla="*/ 3033141 h 329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99145">
                <a:moveTo>
                  <a:pt x="12192000" y="3033141"/>
                </a:moveTo>
                <a:lnTo>
                  <a:pt x="12192000" y="0"/>
                </a:lnTo>
                <a:lnTo>
                  <a:pt x="0" y="0"/>
                </a:lnTo>
                <a:lnTo>
                  <a:pt x="0" y="2216023"/>
                </a:lnTo>
                <a:cubicBezTo>
                  <a:pt x="2690749" y="3291840"/>
                  <a:pt x="7224269" y="3570351"/>
                  <a:pt x="12192000" y="3033141"/>
                </a:cubicBezTo>
                <a:close/>
              </a:path>
            </a:pathLst>
          </a:custGeom>
          <a:solidFill>
            <a:schemeClr val="tx2"/>
          </a:solidFill>
          <a:ln w="12700" cap="flat">
            <a:noFill/>
            <a:prstDash val="solid"/>
            <a:miter/>
          </a:ln>
        </p:spPr>
        <p:txBody>
          <a:bodyPr rtlCol="0" anchor="ctr"/>
          <a:lstStyle/>
          <a:p>
            <a:endParaRPr lang="nl-NL"/>
          </a:p>
        </p:txBody>
      </p:sp>
      <p:sp>
        <p:nvSpPr>
          <p:cNvPr id="19" name="Picture Placeholder 18">
            <a:extLst>
              <a:ext uri="{FF2B5EF4-FFF2-40B4-BE49-F238E27FC236}">
                <a16:creationId xmlns:a16="http://schemas.microsoft.com/office/drawing/2014/main" id="{1825A1D8-AE5F-4F8F-A647-FF282BD7C264}"/>
              </a:ext>
            </a:extLst>
          </p:cNvPr>
          <p:cNvSpPr>
            <a:spLocks noGrp="1"/>
          </p:cNvSpPr>
          <p:nvPr>
            <p:ph type="pic" sz="quarter" idx="12" hasCustomPrompt="1"/>
          </p:nvPr>
        </p:nvSpPr>
        <p:spPr>
          <a:xfrm>
            <a:off x="2945258" y="0"/>
            <a:ext cx="9246743" cy="3299191"/>
          </a:xfrm>
          <a:custGeom>
            <a:avLst/>
            <a:gdLst>
              <a:gd name="connsiteX0" fmla="*/ 0 w 9246743"/>
              <a:gd name="connsiteY0" fmla="*/ 0 h 3299191"/>
              <a:gd name="connsiteX1" fmla="*/ 7944612 w 9246743"/>
              <a:gd name="connsiteY1" fmla="*/ 0 h 3299191"/>
              <a:gd name="connsiteX2" fmla="*/ 9246743 w 9246743"/>
              <a:gd name="connsiteY2" fmla="*/ 1304290 h 3299191"/>
              <a:gd name="connsiteX3" fmla="*/ 9246743 w 9246743"/>
              <a:gd name="connsiteY3" fmla="*/ 3033141 h 3299191"/>
              <a:gd name="connsiteX4" fmla="*/ 3500628 w 9246743"/>
              <a:gd name="connsiteY4" fmla="*/ 3285236 h 3299191"/>
              <a:gd name="connsiteX5" fmla="*/ 0 w 9246743"/>
              <a:gd name="connsiteY5" fmla="*/ 0 h 32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6743" h="3299191">
                <a:moveTo>
                  <a:pt x="0" y="0"/>
                </a:moveTo>
                <a:lnTo>
                  <a:pt x="7944612" y="0"/>
                </a:lnTo>
                <a:cubicBezTo>
                  <a:pt x="8405215" y="407414"/>
                  <a:pt x="8840089" y="843015"/>
                  <a:pt x="9246743" y="1304290"/>
                </a:cubicBezTo>
                <a:lnTo>
                  <a:pt x="9246743" y="3033141"/>
                </a:lnTo>
                <a:cubicBezTo>
                  <a:pt x="7228205" y="3251200"/>
                  <a:pt x="5281295" y="3335147"/>
                  <a:pt x="3500628" y="3285236"/>
                </a:cubicBezTo>
                <a:cubicBezTo>
                  <a:pt x="2595004" y="1941386"/>
                  <a:pt x="1398575" y="818571"/>
                  <a:pt x="0" y="0"/>
                </a:cubicBezTo>
                <a:close/>
              </a:path>
            </a:pathLst>
          </a:custGeom>
          <a:solidFill>
            <a:schemeClr val="accent2"/>
          </a:solidFill>
        </p:spPr>
        <p:txBody>
          <a:bodyPr wrap="square" anchor="ctr" anchorCtr="0">
            <a:noAutofit/>
          </a:bodyPr>
          <a:lstStyle>
            <a:lvl1pPr algn="ctr">
              <a:defRPr>
                <a:solidFill>
                  <a:schemeClr val="bg2"/>
                </a:solidFill>
              </a:defRPr>
            </a:lvl1pPr>
          </a:lstStyle>
          <a:p>
            <a:r>
              <a:rPr lang="nl-NL" dirty="0"/>
              <a:t>Afbeelding</a:t>
            </a:r>
          </a:p>
        </p:txBody>
      </p:sp>
      <p:sp>
        <p:nvSpPr>
          <p:cNvPr id="2" name="Title 1">
            <a:extLst>
              <a:ext uri="{FF2B5EF4-FFF2-40B4-BE49-F238E27FC236}">
                <a16:creationId xmlns:a16="http://schemas.microsoft.com/office/drawing/2014/main" id="{8AAAA87F-084B-4435-BCE3-AC59B9EF6ADC}"/>
              </a:ext>
            </a:extLst>
          </p:cNvPr>
          <p:cNvSpPr>
            <a:spLocks noGrp="1" noSelect="1" noRot="1" noChangeAspect="1" noMove="1" noResize="1" noEditPoints="1" noAdjustHandles="1" noChangeArrowheads="1" noChangeShapeType="1" noTextEdit="1"/>
          </p:cNvSpPr>
          <p:nvPr>
            <p:ph type="ctrTitle"/>
          </p:nvPr>
        </p:nvSpPr>
        <p:spPr>
          <a:xfrm>
            <a:off x="2255838" y="3424566"/>
            <a:ext cx="7683500" cy="1589739"/>
          </a:xfrm>
        </p:spPr>
        <p:txBody>
          <a:bodyPr anchor="b"/>
          <a:lstStyle>
            <a:lvl1pPr algn="l">
              <a:defRPr sz="4800">
                <a:solidFill>
                  <a:schemeClr val="tx2"/>
                </a:solidFill>
              </a:defRPr>
            </a:lvl1pPr>
          </a:lstStyle>
          <a:p>
            <a:r>
              <a:rPr lang="nl-NL" noProof="0"/>
              <a:t>Klik om stijl te bewerken</a:t>
            </a:r>
            <a:endParaRPr lang="nl-NL" noProof="0" dirty="0"/>
          </a:p>
        </p:txBody>
      </p:sp>
      <p:sp>
        <p:nvSpPr>
          <p:cNvPr id="3" name="Subtitle 2">
            <a:extLst>
              <a:ext uri="{FF2B5EF4-FFF2-40B4-BE49-F238E27FC236}">
                <a16:creationId xmlns:a16="http://schemas.microsoft.com/office/drawing/2014/main" id="{226ECE75-7E3B-4685-9122-03119A2B2D18}"/>
              </a:ext>
            </a:extLst>
          </p:cNvPr>
          <p:cNvSpPr>
            <a:spLocks noGrp="1" noSelect="1" noRot="1" noChangeAspect="1" noMove="1" noResize="1" noEditPoints="1" noAdjustHandles="1" noChangeArrowheads="1" noChangeShapeType="1" noTextEdit="1"/>
          </p:cNvSpPr>
          <p:nvPr>
            <p:ph type="subTitle" idx="1"/>
          </p:nvPr>
        </p:nvSpPr>
        <p:spPr>
          <a:xfrm>
            <a:off x="2255838" y="5104959"/>
            <a:ext cx="7683500" cy="436562"/>
          </a:xfrm>
        </p:spPr>
        <p:txBody>
          <a:bodyPr/>
          <a:lstStyle>
            <a:lvl1pPr marL="0" indent="0" algn="l">
              <a:buNone/>
              <a:defRPr sz="24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24" name="Graphic 21">
            <a:extLst>
              <a:ext uri="{FF2B5EF4-FFF2-40B4-BE49-F238E27FC236}">
                <a16:creationId xmlns:a16="http://schemas.microsoft.com/office/drawing/2014/main" id="{30797BB3-31AE-4237-BD1F-511A7BC0119A}"/>
              </a:ext>
            </a:extLst>
          </p:cNvPr>
          <p:cNvSpPr/>
          <p:nvPr/>
        </p:nvSpPr>
        <p:spPr>
          <a:xfrm>
            <a:off x="0" y="5571744"/>
            <a:ext cx="4570221" cy="1286255"/>
          </a:xfrm>
          <a:custGeom>
            <a:avLst/>
            <a:gdLst>
              <a:gd name="connsiteX0" fmla="*/ 0 w 4570221"/>
              <a:gd name="connsiteY0" fmla="*/ 0 h 1286255"/>
              <a:gd name="connsiteX1" fmla="*/ 0 w 4570221"/>
              <a:gd name="connsiteY1" fmla="*/ 1286256 h 1286255"/>
              <a:gd name="connsiteX2" fmla="*/ 4570222 w 4570221"/>
              <a:gd name="connsiteY2" fmla="*/ 1286256 h 1286255"/>
              <a:gd name="connsiteX3" fmla="*/ 0 w 4570221"/>
              <a:gd name="connsiteY3" fmla="*/ 0 h 1286255"/>
            </a:gdLst>
            <a:ahLst/>
            <a:cxnLst>
              <a:cxn ang="0">
                <a:pos x="connsiteX0" y="connsiteY0"/>
              </a:cxn>
              <a:cxn ang="0">
                <a:pos x="connsiteX1" y="connsiteY1"/>
              </a:cxn>
              <a:cxn ang="0">
                <a:pos x="connsiteX2" y="connsiteY2"/>
              </a:cxn>
              <a:cxn ang="0">
                <a:pos x="connsiteX3" y="connsiteY3"/>
              </a:cxn>
            </a:cxnLst>
            <a:rect l="l" t="t" r="r" b="b"/>
            <a:pathLst>
              <a:path w="4570221" h="1286255">
                <a:moveTo>
                  <a:pt x="0" y="0"/>
                </a:moveTo>
                <a:lnTo>
                  <a:pt x="0" y="1286256"/>
                </a:lnTo>
                <a:lnTo>
                  <a:pt x="4570222" y="1286256"/>
                </a:lnTo>
                <a:cubicBezTo>
                  <a:pt x="3237230" y="760857"/>
                  <a:pt x="1699895" y="331724"/>
                  <a:pt x="0" y="0"/>
                </a:cubicBezTo>
                <a:close/>
              </a:path>
            </a:pathLst>
          </a:custGeom>
          <a:solidFill>
            <a:schemeClr val="accent1"/>
          </a:solidFill>
          <a:ln w="12700" cap="flat">
            <a:noFill/>
            <a:prstDash val="solid"/>
            <a:miter/>
          </a:ln>
        </p:spPr>
        <p:txBody>
          <a:bodyPr rtlCol="0" anchor="ctr"/>
          <a:lstStyle/>
          <a:p>
            <a:endParaRPr lang="nl-NL"/>
          </a:p>
        </p:txBody>
      </p:sp>
      <p:pic>
        <p:nvPicPr>
          <p:cNvPr id="12" name="Graphic 11">
            <a:extLst>
              <a:ext uri="{FF2B5EF4-FFF2-40B4-BE49-F238E27FC236}">
                <a16:creationId xmlns:a16="http://schemas.microsoft.com/office/drawing/2014/main" id="{C45714BD-36FC-4967-9595-4FF6E3215F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4" name="Footer Placeholder 4">
            <a:extLst>
              <a:ext uri="{FF2B5EF4-FFF2-40B4-BE49-F238E27FC236}">
                <a16:creationId xmlns:a16="http://schemas.microsoft.com/office/drawing/2014/main" id="{97BCCCAA-6D7F-4F0A-B88E-BAE1DE084148}"/>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5" name="Date Placeholder 3">
            <a:extLst>
              <a:ext uri="{FF2B5EF4-FFF2-40B4-BE49-F238E27FC236}">
                <a16:creationId xmlns:a16="http://schemas.microsoft.com/office/drawing/2014/main" id="{C17637E5-D113-4493-A7A0-B1DBF97EC0ED}"/>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1" name="TextBox 10">
            <a:extLst>
              <a:ext uri="{FF2B5EF4-FFF2-40B4-BE49-F238E27FC236}">
                <a16:creationId xmlns:a16="http://schemas.microsoft.com/office/drawing/2014/main" id="{0B6F11E7-6FA1-44AC-B28A-F32E39E7ED6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4051476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el Geel #2 (Beeld midden)">
    <p:spTree>
      <p:nvGrpSpPr>
        <p:cNvPr id="1" name=""/>
        <p:cNvGrpSpPr/>
        <p:nvPr/>
      </p:nvGrpSpPr>
      <p:grpSpPr>
        <a:xfrm>
          <a:off x="0" y="0"/>
          <a:ext cx="0" cy="0"/>
          <a:chOff x="0" y="0"/>
          <a:chExt cx="0" cy="0"/>
        </a:xfrm>
      </p:grpSpPr>
      <p:sp>
        <p:nvSpPr>
          <p:cNvPr id="5" name="Picture Placeholder 126">
            <a:extLst>
              <a:ext uri="{FF2B5EF4-FFF2-40B4-BE49-F238E27FC236}">
                <a16:creationId xmlns:a16="http://schemas.microsoft.com/office/drawing/2014/main" id="{A0994692-5D9B-D4C9-5293-F80EEFB0C5E8}"/>
              </a:ext>
            </a:extLst>
          </p:cNvPr>
          <p:cNvSpPr>
            <a:spLocks noGrp="1"/>
          </p:cNvSpPr>
          <p:nvPr>
            <p:ph type="pic" sz="quarter" idx="27"/>
          </p:nvPr>
        </p:nvSpPr>
        <p:spPr>
          <a:xfrm>
            <a:off x="0" y="-1"/>
            <a:ext cx="12193200" cy="5331599"/>
          </a:xfrm>
          <a:solidFill>
            <a:schemeClr val="bg1">
              <a:lumMod val="85000"/>
            </a:schemeClr>
          </a:solidFill>
        </p:spPr>
        <p:txBody>
          <a:bodyPr lIns="108000" tIns="108000" rIns="108000" bIns="1800000" anchor="b" anchorCtr="0"/>
          <a:lstStyle>
            <a:lvl1pPr algn="ctr">
              <a:defRPr sz="1500"/>
            </a:lvl1pPr>
          </a:lstStyle>
          <a:p>
            <a:r>
              <a:rPr lang="nl-NL"/>
              <a:t>Klik op het pictogram als u een afbeelding wilt toevoegen</a:t>
            </a:r>
          </a:p>
        </p:txBody>
      </p:sp>
      <p:sp>
        <p:nvSpPr>
          <p:cNvPr id="4" name="Text Placeholder 49">
            <a:extLst>
              <a:ext uri="{FF2B5EF4-FFF2-40B4-BE49-F238E27FC236}">
                <a16:creationId xmlns:a16="http://schemas.microsoft.com/office/drawing/2014/main" id="{9E6FD4AC-727C-9A16-C58F-62A64A68F9F8}"/>
              </a:ext>
            </a:extLst>
          </p:cNvPr>
          <p:cNvSpPr>
            <a:spLocks noGrp="1"/>
          </p:cNvSpPr>
          <p:nvPr>
            <p:ph type="body" sz="quarter" idx="24" hasCustomPrompt="1"/>
          </p:nvPr>
        </p:nvSpPr>
        <p:spPr>
          <a:xfrm>
            <a:off x="0" y="6096000"/>
            <a:ext cx="12193200" cy="762000"/>
          </a:xfrm>
          <a:prstGeom prst="rect">
            <a:avLst/>
          </a:prstGeom>
          <a:solidFill>
            <a:schemeClr val="tx2"/>
          </a:solidFill>
        </p:spPr>
        <p:txBody>
          <a:bodyPr wrap="square">
            <a:noAutofit/>
          </a:bodyPr>
          <a:lstStyle>
            <a:lvl1pPr>
              <a:defRPr/>
            </a:lvl1pPr>
          </a:lstStyle>
          <a:p>
            <a:pPr lvl="0"/>
            <a:r>
              <a:rPr lang="en-US"/>
              <a:t> </a:t>
            </a:r>
            <a:endParaRPr lang="nl-NL"/>
          </a:p>
        </p:txBody>
      </p:sp>
      <p:sp>
        <p:nvSpPr>
          <p:cNvPr id="50" name="Text Placeholder 49">
            <a:extLst>
              <a:ext uri="{FF2B5EF4-FFF2-40B4-BE49-F238E27FC236}">
                <a16:creationId xmlns:a16="http://schemas.microsoft.com/office/drawing/2014/main" id="{DCF1C581-6528-BDB6-EC13-78E8BABBC9DE}"/>
              </a:ext>
            </a:extLst>
          </p:cNvPr>
          <p:cNvSpPr>
            <a:spLocks noGrp="1" noChangeAspect="1"/>
          </p:cNvSpPr>
          <p:nvPr>
            <p:ph type="body" sz="quarter" idx="21" hasCustomPrompt="1"/>
          </p:nvPr>
        </p:nvSpPr>
        <p:spPr>
          <a:xfrm>
            <a:off x="7621200" y="6096000"/>
            <a:ext cx="4572000" cy="762000"/>
          </a:xfrm>
          <a:custGeom>
            <a:avLst/>
            <a:gdLst>
              <a:gd name="connsiteX0" fmla="*/ 733270 w 4572000"/>
              <a:gd name="connsiteY0" fmla="*/ 0 h 762000"/>
              <a:gd name="connsiteX1" fmla="*/ 855045 w 4572000"/>
              <a:gd name="connsiteY1" fmla="*/ 0 h 762000"/>
              <a:gd name="connsiteX2" fmla="*/ 4572000 w 4572000"/>
              <a:gd name="connsiteY2" fmla="*/ 0 h 762000"/>
              <a:gd name="connsiteX3" fmla="*/ 4572000 w 4572000"/>
              <a:gd name="connsiteY3" fmla="*/ 762000 h 762000"/>
              <a:gd name="connsiteX4" fmla="*/ 761899 w 4572000"/>
              <a:gd name="connsiteY4" fmla="*/ 762000 h 762000"/>
              <a:gd name="connsiteX5" fmla="*/ 0 w 4572000"/>
              <a:gd name="connsiteY5" fmla="*/ 762000 h 762000"/>
              <a:gd name="connsiteX6" fmla="*/ 293349 w 4572000"/>
              <a:gd name="connsiteY6" fmla="*/ 254000 h 762000"/>
              <a:gd name="connsiteX7" fmla="*/ 733270 w 457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762000">
                <a:moveTo>
                  <a:pt x="733270" y="0"/>
                </a:moveTo>
                <a:cubicBezTo>
                  <a:pt x="733270" y="0"/>
                  <a:pt x="733270" y="0"/>
                  <a:pt x="855045" y="0"/>
                </a:cubicBezTo>
                <a:lnTo>
                  <a:pt x="4572000" y="0"/>
                </a:lnTo>
                <a:cubicBezTo>
                  <a:pt x="4572000" y="0"/>
                  <a:pt x="4572000" y="0"/>
                  <a:pt x="4572000" y="762000"/>
                </a:cubicBezTo>
                <a:cubicBezTo>
                  <a:pt x="4572000" y="762000"/>
                  <a:pt x="4572000" y="762000"/>
                  <a:pt x="761899" y="762000"/>
                </a:cubicBezTo>
                <a:cubicBezTo>
                  <a:pt x="761899" y="762000"/>
                  <a:pt x="761899" y="762000"/>
                  <a:pt x="0" y="762000"/>
                </a:cubicBezTo>
                <a:cubicBezTo>
                  <a:pt x="0" y="762000"/>
                  <a:pt x="0" y="762000"/>
                  <a:pt x="293349" y="254000"/>
                </a:cubicBezTo>
                <a:cubicBezTo>
                  <a:pt x="384075" y="96762"/>
                  <a:pt x="551818" y="0"/>
                  <a:pt x="733270" y="0"/>
                </a:cubicBezTo>
                <a:close/>
              </a:path>
            </a:pathLst>
          </a:custGeom>
          <a:solidFill>
            <a:schemeClr val="bg2"/>
          </a:solidFill>
        </p:spPr>
        <p:txBody>
          <a:bodyPr wrap="square">
            <a:noAutofit/>
          </a:bodyPr>
          <a:lstStyle>
            <a:lvl1pPr>
              <a:defRPr/>
            </a:lvl1pPr>
          </a:lstStyle>
          <a:p>
            <a:pPr lvl="0"/>
            <a:r>
              <a:rPr lang="en-US"/>
              <a:t> </a:t>
            </a:r>
            <a:endParaRPr lang="nl-NL"/>
          </a:p>
        </p:txBody>
      </p:sp>
      <p:sp>
        <p:nvSpPr>
          <p:cNvPr id="25" name="Text Placeholder 24">
            <a:extLst>
              <a:ext uri="{FF2B5EF4-FFF2-40B4-BE49-F238E27FC236}">
                <a16:creationId xmlns:a16="http://schemas.microsoft.com/office/drawing/2014/main" id="{A814189F-C879-92E4-6EF3-7A9FE8B3700E}"/>
              </a:ext>
            </a:extLst>
          </p:cNvPr>
          <p:cNvSpPr>
            <a:spLocks noGrp="1" noChangeAspect="1"/>
          </p:cNvSpPr>
          <p:nvPr>
            <p:ph type="body" sz="quarter" idx="20" hasCustomPrompt="1"/>
          </p:nvPr>
        </p:nvSpPr>
        <p:spPr>
          <a:xfrm>
            <a:off x="864000" y="6361200"/>
            <a:ext cx="1404000" cy="306000"/>
          </a:xfrm>
          <a:blipFill dpi="0" rotWithShape="1">
            <a:blip r:embed="rId2" cstate="print">
              <a:extLst>
                <a:ext uri="{28A0092B-C50C-407E-A947-70E740481C1C}">
                  <a14:useLocalDpi xmlns:a14="http://schemas.microsoft.com/office/drawing/2010/main" val="0"/>
                </a:ext>
              </a:extLst>
            </a:blip>
            <a:srcRect/>
            <a:stretch>
              <a:fillRect t="112" b="112"/>
            </a:stretch>
          </a:blipFill>
        </p:spPr>
        <p:txBody>
          <a:bodyPr/>
          <a:lstStyle>
            <a:lvl1pPr>
              <a:defRPr/>
            </a:lvl1pPr>
          </a:lstStyle>
          <a:p>
            <a:pPr lvl="0"/>
            <a:r>
              <a:rPr lang="nl-NL"/>
              <a:t> </a:t>
            </a:r>
          </a:p>
        </p:txBody>
      </p:sp>
      <p:sp>
        <p:nvSpPr>
          <p:cNvPr id="2" name="Title 1"/>
          <p:cNvSpPr>
            <a:spLocks noGrp="1"/>
          </p:cNvSpPr>
          <p:nvPr>
            <p:ph type="ctrTitle" hasCustomPrompt="1"/>
          </p:nvPr>
        </p:nvSpPr>
        <p:spPr>
          <a:xfrm>
            <a:off x="0" y="0"/>
            <a:ext cx="12193200" cy="2418469"/>
          </a:xfrm>
          <a:solidFill>
            <a:schemeClr val="bg2"/>
          </a:solidFill>
        </p:spPr>
        <p:txBody>
          <a:bodyPr lIns="864000" tIns="360000" rIns="864000" bIns="252000" anchor="t" anchorCtr="0">
            <a:spAutoFit/>
          </a:bodyPr>
          <a:lstStyle>
            <a:lvl1pPr algn="ctr">
              <a:lnSpc>
                <a:spcPct val="90000"/>
              </a:lnSpc>
              <a:defRPr sz="6500">
                <a:solidFill>
                  <a:schemeClr val="tx2"/>
                </a:solidFill>
              </a:defRPr>
            </a:lvl1pPr>
          </a:lstStyle>
          <a:p>
            <a:r>
              <a:rPr lang="nl-NL"/>
              <a:t>Titel</a:t>
            </a:r>
            <a:br>
              <a:rPr lang="nl-NL"/>
            </a:br>
            <a:r>
              <a:rPr lang="nl-NL"/>
              <a:t>over 2 regels</a:t>
            </a:r>
          </a:p>
        </p:txBody>
      </p:sp>
      <p:sp>
        <p:nvSpPr>
          <p:cNvPr id="7" name="Date Placeholder 6">
            <a:extLst>
              <a:ext uri="{FF2B5EF4-FFF2-40B4-BE49-F238E27FC236}">
                <a16:creationId xmlns:a16="http://schemas.microsoft.com/office/drawing/2014/main" id="{F2FA7030-AC70-F0FA-8A93-BA31A2B2842C}"/>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7BF84ACA-FF15-9CE4-150E-A47F986BC67F}"/>
              </a:ext>
            </a:extLst>
          </p:cNvPr>
          <p:cNvSpPr>
            <a:spLocks noGrp="1"/>
          </p:cNvSpPr>
          <p:nvPr>
            <p:ph type="ftr" sz="quarter" idx="15"/>
          </p:nvPr>
        </p:nvSpPr>
        <p:spPr>
          <a:xfrm>
            <a:off x="3476600" y="6154075"/>
            <a:ext cx="4320000" cy="123111"/>
          </a:xfrm>
        </p:spPr>
        <p:txBody>
          <a:bodyPr/>
          <a:lstStyle/>
          <a:p>
            <a:endParaRPr lang="nl-NL"/>
          </a:p>
        </p:txBody>
      </p:sp>
      <p:sp>
        <p:nvSpPr>
          <p:cNvPr id="9" name="Slide Number Placeholder 8">
            <a:extLst>
              <a:ext uri="{FF2B5EF4-FFF2-40B4-BE49-F238E27FC236}">
                <a16:creationId xmlns:a16="http://schemas.microsoft.com/office/drawing/2014/main" id="{409B0990-D1B3-3118-C056-AE9C0C78B2C3}"/>
              </a:ext>
            </a:extLst>
          </p:cNvPr>
          <p:cNvSpPr>
            <a:spLocks noGrp="1"/>
          </p:cNvSpPr>
          <p:nvPr>
            <p:ph type="sldNum" sz="quarter" idx="16"/>
          </p:nvPr>
        </p:nvSpPr>
        <p:spPr/>
        <p:txBody>
          <a:bodyPr/>
          <a:lstStyle/>
          <a:p>
            <a:r>
              <a:rPr lang="nl-NL"/>
              <a:t>#</a:t>
            </a:r>
            <a:fld id="{41DB2716-3555-4756-BDF8-0DE425FAE472}" type="slidenum">
              <a:rPr lang="nl-NL" smtClean="0"/>
              <a:pPr/>
              <a:t>‹nr.›</a:t>
            </a:fld>
            <a:endParaRPr lang="nl-NL"/>
          </a:p>
        </p:txBody>
      </p:sp>
      <p:sp>
        <p:nvSpPr>
          <p:cNvPr id="88" name="Text Placeholder 87">
            <a:extLst>
              <a:ext uri="{FF2B5EF4-FFF2-40B4-BE49-F238E27FC236}">
                <a16:creationId xmlns:a16="http://schemas.microsoft.com/office/drawing/2014/main" id="{934CC60F-446E-FDCB-6D7A-8081A9062B81}"/>
              </a:ext>
            </a:extLst>
          </p:cNvPr>
          <p:cNvSpPr>
            <a:spLocks noGrp="1"/>
          </p:cNvSpPr>
          <p:nvPr>
            <p:ph type="body" sz="quarter" idx="22" hasCustomPrompt="1"/>
          </p:nvPr>
        </p:nvSpPr>
        <p:spPr>
          <a:xfrm>
            <a:off x="8792050" y="6320225"/>
            <a:ext cx="2631600" cy="306000"/>
          </a:xfrm>
          <a:blipFill dpi="0" rotWithShape="1">
            <a:blip r:embed="rId3" cstate="print">
              <a:extLst>
                <a:ext uri="{28A0092B-C50C-407E-A947-70E740481C1C}">
                  <a14:useLocalDpi xmlns:a14="http://schemas.microsoft.com/office/drawing/2010/main" val="0"/>
                </a:ext>
              </a:extLst>
            </a:blip>
            <a:srcRect/>
            <a:stretch>
              <a:fillRect t="4" b="4"/>
            </a:stretch>
          </a:blipFill>
        </p:spPr>
        <p:txBody>
          <a:bodyPr/>
          <a:lstStyle>
            <a:lvl1pPr>
              <a:defRPr/>
            </a:lvl1pPr>
          </a:lstStyle>
          <a:p>
            <a:pPr lvl="0"/>
            <a:r>
              <a:rPr lang="en-US"/>
              <a:t> </a:t>
            </a:r>
            <a:endParaRPr lang="nl-NL"/>
          </a:p>
        </p:txBody>
      </p:sp>
      <p:sp>
        <p:nvSpPr>
          <p:cNvPr id="11" name="Text Placeholder 10">
            <a:extLst>
              <a:ext uri="{FF2B5EF4-FFF2-40B4-BE49-F238E27FC236}">
                <a16:creationId xmlns:a16="http://schemas.microsoft.com/office/drawing/2014/main" id="{5422963B-2297-4278-1C81-CA72AFB2B317}"/>
              </a:ext>
            </a:extLst>
          </p:cNvPr>
          <p:cNvSpPr>
            <a:spLocks noGrp="1"/>
          </p:cNvSpPr>
          <p:nvPr>
            <p:ph type="body" sz="quarter" idx="25" hasCustomPrompt="1"/>
          </p:nvPr>
        </p:nvSpPr>
        <p:spPr>
          <a:xfrm>
            <a:off x="864000" y="5459298"/>
            <a:ext cx="10465200" cy="276999"/>
          </a:xfrm>
        </p:spPr>
        <p:txBody>
          <a:bodyPr>
            <a:noAutofit/>
          </a:bodyPr>
          <a:lstStyle>
            <a:lvl1pPr>
              <a:lnSpc>
                <a:spcPct val="90000"/>
              </a:lnSpc>
              <a:defRPr/>
            </a:lvl1pPr>
          </a:lstStyle>
          <a:p>
            <a:pPr lvl="0"/>
            <a:r>
              <a:rPr lang="en-US"/>
              <a:t>Naam </a:t>
            </a:r>
            <a:r>
              <a:rPr lang="en-US" err="1"/>
              <a:t>Achternaam</a:t>
            </a:r>
            <a:endParaRPr lang="nl-NL"/>
          </a:p>
        </p:txBody>
      </p:sp>
      <p:sp>
        <p:nvSpPr>
          <p:cNvPr id="12" name="Text Placeholder 10">
            <a:extLst>
              <a:ext uri="{FF2B5EF4-FFF2-40B4-BE49-F238E27FC236}">
                <a16:creationId xmlns:a16="http://schemas.microsoft.com/office/drawing/2014/main" id="{6C061CC3-A113-B4AA-D1E0-D9EF34597E28}"/>
              </a:ext>
            </a:extLst>
          </p:cNvPr>
          <p:cNvSpPr>
            <a:spLocks noGrp="1"/>
          </p:cNvSpPr>
          <p:nvPr>
            <p:ph type="body" sz="quarter" idx="26" hasCustomPrompt="1"/>
          </p:nvPr>
        </p:nvSpPr>
        <p:spPr>
          <a:xfrm>
            <a:off x="864000" y="5739921"/>
            <a:ext cx="10465200" cy="276999"/>
          </a:xfrm>
        </p:spPr>
        <p:txBody>
          <a:bodyPr>
            <a:noAutofit/>
          </a:bodyPr>
          <a:lstStyle>
            <a:lvl1pPr>
              <a:lnSpc>
                <a:spcPct val="90000"/>
              </a:lnSpc>
              <a:defRPr/>
            </a:lvl1pPr>
          </a:lstStyle>
          <a:p>
            <a:pPr lvl="0"/>
            <a:r>
              <a:rPr lang="en-US"/>
              <a:t>Datum</a:t>
            </a:r>
            <a:endParaRPr lang="nl-NL"/>
          </a:p>
        </p:txBody>
      </p:sp>
    </p:spTree>
    <p:extLst>
      <p:ext uri="{BB962C8B-B14F-4D97-AF65-F5344CB8AC3E}">
        <p14:creationId xmlns:p14="http://schemas.microsoft.com/office/powerpoint/2010/main" val="1650254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ewerker met foto (1x)">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9AA8AC-F024-97F1-C2A9-22B055C99707}"/>
              </a:ext>
            </a:extLst>
          </p:cNvPr>
          <p:cNvSpPr>
            <a:spLocks noGrp="1"/>
          </p:cNvSpPr>
          <p:nvPr>
            <p:ph type="title" hasCustomPrompt="1"/>
          </p:nvPr>
        </p:nvSpPr>
        <p:spPr>
          <a:xfrm>
            <a:off x="6229350" y="453600"/>
            <a:ext cx="5459850" cy="1107996"/>
          </a:xfrm>
        </p:spPr>
        <p:txBody>
          <a:bodyPr>
            <a:spAutoFit/>
          </a:bodyPr>
          <a:lstStyle>
            <a:lvl1pPr>
              <a:defRPr/>
            </a:lvl1pPr>
          </a:lstStyle>
          <a:p>
            <a:r>
              <a:rPr lang="nl-NL"/>
              <a:t>Naam</a:t>
            </a:r>
            <a:br>
              <a:rPr lang="nl-NL"/>
            </a:br>
            <a:r>
              <a:rPr lang="nl-NL"/>
              <a:t>Achternaam</a:t>
            </a:r>
          </a:p>
        </p:txBody>
      </p:sp>
      <p:sp>
        <p:nvSpPr>
          <p:cNvPr id="8" name="Date Placeholder 7">
            <a:extLst>
              <a:ext uri="{FF2B5EF4-FFF2-40B4-BE49-F238E27FC236}">
                <a16:creationId xmlns:a16="http://schemas.microsoft.com/office/drawing/2014/main" id="{6A3521A9-7401-A8BE-085B-344F063DD9B1}"/>
              </a:ext>
            </a:extLst>
          </p:cNvPr>
          <p:cNvSpPr>
            <a:spLocks noGrp="1"/>
          </p:cNvSpPr>
          <p:nvPr>
            <p:ph type="dt" sz="half" idx="10"/>
          </p:nvPr>
        </p:nvSpPr>
        <p:spPr/>
        <p:txBody>
          <a:bodyPr/>
          <a:lstStyle/>
          <a:p>
            <a:endParaRPr lang="nl-NL"/>
          </a:p>
        </p:txBody>
      </p:sp>
      <p:sp>
        <p:nvSpPr>
          <p:cNvPr id="9" name="Footer Placeholder 8">
            <a:extLst>
              <a:ext uri="{FF2B5EF4-FFF2-40B4-BE49-F238E27FC236}">
                <a16:creationId xmlns:a16="http://schemas.microsoft.com/office/drawing/2014/main" id="{FA114D02-103D-F72B-A31A-2D988061C41D}"/>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1AACAB02-E00C-5806-5931-DC8B7B92F09A}"/>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12" name="Text Placeholder 11">
            <a:extLst>
              <a:ext uri="{FF2B5EF4-FFF2-40B4-BE49-F238E27FC236}">
                <a16:creationId xmlns:a16="http://schemas.microsoft.com/office/drawing/2014/main" id="{18263E62-A0FA-3CCA-6943-1FC324972F80}"/>
              </a:ext>
            </a:extLst>
          </p:cNvPr>
          <p:cNvSpPr>
            <a:spLocks noGrp="1"/>
          </p:cNvSpPr>
          <p:nvPr>
            <p:ph type="body" sz="quarter" idx="13" hasCustomPrompt="1"/>
          </p:nvPr>
        </p:nvSpPr>
        <p:spPr>
          <a:xfrm>
            <a:off x="6229350" y="1941529"/>
            <a:ext cx="5459413" cy="615553"/>
          </a:xfrm>
        </p:spPr>
        <p:txBody>
          <a:bodyPr>
            <a:spAutoFit/>
          </a:bodyPr>
          <a:lstStyle>
            <a:lvl1pPr>
              <a:defRPr/>
            </a:lvl1pPr>
          </a:lstStyle>
          <a:p>
            <a:pPr lvl="0"/>
            <a:r>
              <a:rPr lang="en-US" err="1"/>
              <a:t>Functie</a:t>
            </a:r>
            <a:br>
              <a:rPr lang="en-US"/>
            </a:br>
            <a:r>
              <a:rPr lang="en-US" err="1"/>
              <a:t>Bedrijf</a:t>
            </a:r>
            <a:endParaRPr lang="nl-NL"/>
          </a:p>
        </p:txBody>
      </p:sp>
      <p:sp>
        <p:nvSpPr>
          <p:cNvPr id="14" name="Picture Placeholder 13">
            <a:extLst>
              <a:ext uri="{FF2B5EF4-FFF2-40B4-BE49-F238E27FC236}">
                <a16:creationId xmlns:a16="http://schemas.microsoft.com/office/drawing/2014/main" id="{D6BD9817-FA7B-7006-A958-D07E0001BE2C}"/>
              </a:ext>
            </a:extLst>
          </p:cNvPr>
          <p:cNvSpPr>
            <a:spLocks noGrp="1"/>
          </p:cNvSpPr>
          <p:nvPr>
            <p:ph type="pic" sz="quarter" idx="14"/>
          </p:nvPr>
        </p:nvSpPr>
        <p:spPr>
          <a:xfrm>
            <a:off x="504000" y="504000"/>
            <a:ext cx="5436000" cy="5328000"/>
          </a:xfrm>
          <a:prstGeom prst="roundRect">
            <a:avLst>
              <a:gd name="adj" fmla="val 1382"/>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Tree>
    <p:extLst>
      <p:ext uri="{BB962C8B-B14F-4D97-AF65-F5344CB8AC3E}">
        <p14:creationId xmlns:p14="http://schemas.microsoft.com/office/powerpoint/2010/main" val="936126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ewerker met foto (2x)">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9AA8AC-F024-97F1-C2A9-22B055C99707}"/>
              </a:ext>
            </a:extLst>
          </p:cNvPr>
          <p:cNvSpPr>
            <a:spLocks noGrp="1"/>
          </p:cNvSpPr>
          <p:nvPr>
            <p:ph type="title" hasCustomPrompt="1"/>
          </p:nvPr>
        </p:nvSpPr>
        <p:spPr>
          <a:xfrm>
            <a:off x="6229350" y="453600"/>
            <a:ext cx="5459850" cy="969496"/>
          </a:xfrm>
        </p:spPr>
        <p:txBody>
          <a:bodyPr>
            <a:spAutoFit/>
          </a:bodyPr>
          <a:lstStyle>
            <a:lvl1pPr>
              <a:defRPr sz="3500"/>
            </a:lvl1pPr>
          </a:lstStyle>
          <a:p>
            <a:r>
              <a:rPr lang="nl-NL"/>
              <a:t>Naam</a:t>
            </a:r>
            <a:br>
              <a:rPr lang="nl-NL"/>
            </a:br>
            <a:r>
              <a:rPr lang="nl-NL"/>
              <a:t>Achternaam</a:t>
            </a:r>
          </a:p>
        </p:txBody>
      </p:sp>
      <p:sp>
        <p:nvSpPr>
          <p:cNvPr id="8" name="Date Placeholder 7">
            <a:extLst>
              <a:ext uri="{FF2B5EF4-FFF2-40B4-BE49-F238E27FC236}">
                <a16:creationId xmlns:a16="http://schemas.microsoft.com/office/drawing/2014/main" id="{6A3521A9-7401-A8BE-085B-344F063DD9B1}"/>
              </a:ext>
            </a:extLst>
          </p:cNvPr>
          <p:cNvSpPr>
            <a:spLocks noGrp="1"/>
          </p:cNvSpPr>
          <p:nvPr>
            <p:ph type="dt" sz="half" idx="10"/>
          </p:nvPr>
        </p:nvSpPr>
        <p:spPr/>
        <p:txBody>
          <a:bodyPr/>
          <a:lstStyle/>
          <a:p>
            <a:endParaRPr lang="nl-NL"/>
          </a:p>
        </p:txBody>
      </p:sp>
      <p:sp>
        <p:nvSpPr>
          <p:cNvPr id="9" name="Footer Placeholder 8">
            <a:extLst>
              <a:ext uri="{FF2B5EF4-FFF2-40B4-BE49-F238E27FC236}">
                <a16:creationId xmlns:a16="http://schemas.microsoft.com/office/drawing/2014/main" id="{FA114D02-103D-F72B-A31A-2D988061C41D}"/>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1AACAB02-E00C-5806-5931-DC8B7B92F09A}"/>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12" name="Text Placeholder 11">
            <a:extLst>
              <a:ext uri="{FF2B5EF4-FFF2-40B4-BE49-F238E27FC236}">
                <a16:creationId xmlns:a16="http://schemas.microsoft.com/office/drawing/2014/main" id="{18263E62-A0FA-3CCA-6943-1FC324972F80}"/>
              </a:ext>
            </a:extLst>
          </p:cNvPr>
          <p:cNvSpPr>
            <a:spLocks noGrp="1"/>
          </p:cNvSpPr>
          <p:nvPr>
            <p:ph type="body" sz="quarter" idx="13" hasCustomPrompt="1"/>
          </p:nvPr>
        </p:nvSpPr>
        <p:spPr>
          <a:xfrm>
            <a:off x="6229350" y="1827229"/>
            <a:ext cx="5459413" cy="615553"/>
          </a:xfrm>
        </p:spPr>
        <p:txBody>
          <a:bodyPr>
            <a:spAutoFit/>
          </a:bodyPr>
          <a:lstStyle>
            <a:lvl1pPr>
              <a:defRPr/>
            </a:lvl1pPr>
          </a:lstStyle>
          <a:p>
            <a:pPr lvl="0"/>
            <a:r>
              <a:rPr lang="en-US" err="1"/>
              <a:t>Functie</a:t>
            </a:r>
            <a:br>
              <a:rPr lang="en-US"/>
            </a:br>
            <a:r>
              <a:rPr lang="en-US" err="1"/>
              <a:t>Bedrijf</a:t>
            </a:r>
            <a:endParaRPr lang="nl-NL"/>
          </a:p>
        </p:txBody>
      </p:sp>
      <p:sp>
        <p:nvSpPr>
          <p:cNvPr id="14" name="Picture Placeholder 13">
            <a:extLst>
              <a:ext uri="{FF2B5EF4-FFF2-40B4-BE49-F238E27FC236}">
                <a16:creationId xmlns:a16="http://schemas.microsoft.com/office/drawing/2014/main" id="{D6BD9817-FA7B-7006-A958-D07E0001BE2C}"/>
              </a:ext>
            </a:extLst>
          </p:cNvPr>
          <p:cNvSpPr>
            <a:spLocks noGrp="1"/>
          </p:cNvSpPr>
          <p:nvPr>
            <p:ph type="pic" sz="quarter" idx="14"/>
          </p:nvPr>
        </p:nvSpPr>
        <p:spPr>
          <a:xfrm>
            <a:off x="504000" y="504000"/>
            <a:ext cx="5436000" cy="2556000"/>
          </a:xfrm>
          <a:prstGeom prst="roundRect">
            <a:avLst>
              <a:gd name="adj" fmla="val 2878"/>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5" name="Picture Placeholder 13">
            <a:extLst>
              <a:ext uri="{FF2B5EF4-FFF2-40B4-BE49-F238E27FC236}">
                <a16:creationId xmlns:a16="http://schemas.microsoft.com/office/drawing/2014/main" id="{CC2651FB-F8CE-5BB3-DB35-7EBDEAB99268}"/>
              </a:ext>
            </a:extLst>
          </p:cNvPr>
          <p:cNvSpPr>
            <a:spLocks noGrp="1"/>
          </p:cNvSpPr>
          <p:nvPr>
            <p:ph type="pic" sz="quarter" idx="16"/>
          </p:nvPr>
        </p:nvSpPr>
        <p:spPr>
          <a:xfrm>
            <a:off x="504000" y="3276000"/>
            <a:ext cx="5436000" cy="2556000"/>
          </a:xfrm>
          <a:prstGeom prst="roundRect">
            <a:avLst>
              <a:gd name="adj" fmla="val 2878"/>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11" name="Text Placeholder 11">
            <a:extLst>
              <a:ext uri="{FF2B5EF4-FFF2-40B4-BE49-F238E27FC236}">
                <a16:creationId xmlns:a16="http://schemas.microsoft.com/office/drawing/2014/main" id="{CB5D277D-4373-2A26-1C1B-A2343E48FCD4}"/>
              </a:ext>
            </a:extLst>
          </p:cNvPr>
          <p:cNvSpPr>
            <a:spLocks noGrp="1"/>
          </p:cNvSpPr>
          <p:nvPr>
            <p:ph type="body" sz="quarter" idx="17" hasCustomPrompt="1"/>
          </p:nvPr>
        </p:nvSpPr>
        <p:spPr>
          <a:xfrm>
            <a:off x="6229350" y="4625436"/>
            <a:ext cx="5459413" cy="615553"/>
          </a:xfrm>
        </p:spPr>
        <p:txBody>
          <a:bodyPr>
            <a:spAutoFit/>
          </a:bodyPr>
          <a:lstStyle>
            <a:lvl1pPr>
              <a:defRPr/>
            </a:lvl1pPr>
          </a:lstStyle>
          <a:p>
            <a:pPr lvl="0"/>
            <a:r>
              <a:rPr lang="en-US" err="1"/>
              <a:t>Functie</a:t>
            </a:r>
            <a:br>
              <a:rPr lang="en-US"/>
            </a:br>
            <a:r>
              <a:rPr lang="en-US" err="1"/>
              <a:t>Bedrijf</a:t>
            </a:r>
            <a:endParaRPr lang="nl-NL"/>
          </a:p>
        </p:txBody>
      </p:sp>
      <p:sp>
        <p:nvSpPr>
          <p:cNvPr id="16" name="Text Placeholder 14">
            <a:extLst>
              <a:ext uri="{FF2B5EF4-FFF2-40B4-BE49-F238E27FC236}">
                <a16:creationId xmlns:a16="http://schemas.microsoft.com/office/drawing/2014/main" id="{B62BA040-0D4B-9D92-2922-43F98B7BF9B1}"/>
              </a:ext>
            </a:extLst>
          </p:cNvPr>
          <p:cNvSpPr>
            <a:spLocks noGrp="1"/>
          </p:cNvSpPr>
          <p:nvPr>
            <p:ph type="body" sz="quarter" idx="18" hasCustomPrompt="1"/>
          </p:nvPr>
        </p:nvSpPr>
        <p:spPr>
          <a:xfrm>
            <a:off x="6229350" y="3251200"/>
            <a:ext cx="5459413" cy="969963"/>
          </a:xfrm>
        </p:spPr>
        <p:txBody>
          <a:bodyPr>
            <a:spAutoFit/>
          </a:bodyPr>
          <a:lstStyle>
            <a:lvl1pPr>
              <a:lnSpc>
                <a:spcPct val="90000"/>
              </a:lnSpc>
              <a:defRPr sz="3500" b="1"/>
            </a:lvl1pPr>
          </a:lstStyle>
          <a:p>
            <a:pPr lvl="0"/>
            <a:r>
              <a:rPr lang="en-US"/>
              <a:t>Naam</a:t>
            </a:r>
            <a:br>
              <a:rPr lang="en-US"/>
            </a:br>
            <a:r>
              <a:rPr lang="en-US" err="1"/>
              <a:t>Achternaam</a:t>
            </a:r>
            <a:endParaRPr lang="nl-NL"/>
          </a:p>
        </p:txBody>
      </p:sp>
    </p:spTree>
    <p:extLst>
      <p:ext uri="{BB962C8B-B14F-4D97-AF65-F5344CB8AC3E}">
        <p14:creationId xmlns:p14="http://schemas.microsoft.com/office/powerpoint/2010/main" val="1760632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dewerker met foto (4x)">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9AA8AC-F024-97F1-C2A9-22B055C99707}"/>
              </a:ext>
            </a:extLst>
          </p:cNvPr>
          <p:cNvSpPr>
            <a:spLocks noGrp="1"/>
          </p:cNvSpPr>
          <p:nvPr>
            <p:ph type="title" hasCustomPrompt="1"/>
          </p:nvPr>
        </p:nvSpPr>
        <p:spPr>
          <a:xfrm>
            <a:off x="3362325" y="453600"/>
            <a:ext cx="2700000" cy="692497"/>
          </a:xfrm>
        </p:spPr>
        <p:txBody>
          <a:bodyPr>
            <a:spAutoFit/>
          </a:bodyPr>
          <a:lstStyle>
            <a:lvl1pPr>
              <a:defRPr sz="2500"/>
            </a:lvl1pPr>
          </a:lstStyle>
          <a:p>
            <a:r>
              <a:rPr lang="nl-NL"/>
              <a:t>Naam</a:t>
            </a:r>
            <a:br>
              <a:rPr lang="nl-NL"/>
            </a:br>
            <a:r>
              <a:rPr lang="nl-NL"/>
              <a:t>Achternaam</a:t>
            </a:r>
          </a:p>
        </p:txBody>
      </p:sp>
      <p:sp>
        <p:nvSpPr>
          <p:cNvPr id="8" name="Date Placeholder 7">
            <a:extLst>
              <a:ext uri="{FF2B5EF4-FFF2-40B4-BE49-F238E27FC236}">
                <a16:creationId xmlns:a16="http://schemas.microsoft.com/office/drawing/2014/main" id="{6A3521A9-7401-A8BE-085B-344F063DD9B1}"/>
              </a:ext>
            </a:extLst>
          </p:cNvPr>
          <p:cNvSpPr>
            <a:spLocks noGrp="1"/>
          </p:cNvSpPr>
          <p:nvPr>
            <p:ph type="dt" sz="half" idx="10"/>
          </p:nvPr>
        </p:nvSpPr>
        <p:spPr/>
        <p:txBody>
          <a:bodyPr/>
          <a:lstStyle/>
          <a:p>
            <a:endParaRPr lang="nl-NL"/>
          </a:p>
        </p:txBody>
      </p:sp>
      <p:sp>
        <p:nvSpPr>
          <p:cNvPr id="9" name="Footer Placeholder 8">
            <a:extLst>
              <a:ext uri="{FF2B5EF4-FFF2-40B4-BE49-F238E27FC236}">
                <a16:creationId xmlns:a16="http://schemas.microsoft.com/office/drawing/2014/main" id="{FA114D02-103D-F72B-A31A-2D988061C41D}"/>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1AACAB02-E00C-5806-5931-DC8B7B92F09A}"/>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12" name="Text Placeholder 11">
            <a:extLst>
              <a:ext uri="{FF2B5EF4-FFF2-40B4-BE49-F238E27FC236}">
                <a16:creationId xmlns:a16="http://schemas.microsoft.com/office/drawing/2014/main" id="{18263E62-A0FA-3CCA-6943-1FC324972F80}"/>
              </a:ext>
            </a:extLst>
          </p:cNvPr>
          <p:cNvSpPr>
            <a:spLocks noGrp="1"/>
          </p:cNvSpPr>
          <p:nvPr>
            <p:ph type="body" sz="quarter" idx="13" hasCustomPrompt="1"/>
          </p:nvPr>
        </p:nvSpPr>
        <p:spPr>
          <a:xfrm>
            <a:off x="3362325" y="1484329"/>
            <a:ext cx="2700000" cy="461665"/>
          </a:xfrm>
        </p:spPr>
        <p:txBody>
          <a:bodyPr>
            <a:spAutoFit/>
          </a:bodyPr>
          <a:lstStyle>
            <a:lvl1pPr>
              <a:defRPr sz="1500"/>
            </a:lvl1pPr>
          </a:lstStyle>
          <a:p>
            <a:pPr lvl="0"/>
            <a:r>
              <a:rPr lang="en-US" err="1"/>
              <a:t>Functie</a:t>
            </a:r>
            <a:br>
              <a:rPr lang="en-US"/>
            </a:br>
            <a:r>
              <a:rPr lang="en-US" err="1"/>
              <a:t>Bedrijf</a:t>
            </a:r>
            <a:endParaRPr lang="nl-NL"/>
          </a:p>
        </p:txBody>
      </p:sp>
      <p:sp>
        <p:nvSpPr>
          <p:cNvPr id="11" name="Text Placeholder 11">
            <a:extLst>
              <a:ext uri="{FF2B5EF4-FFF2-40B4-BE49-F238E27FC236}">
                <a16:creationId xmlns:a16="http://schemas.microsoft.com/office/drawing/2014/main" id="{CB5D277D-4373-2A26-1C1B-A2343E48FCD4}"/>
              </a:ext>
            </a:extLst>
          </p:cNvPr>
          <p:cNvSpPr>
            <a:spLocks noGrp="1"/>
          </p:cNvSpPr>
          <p:nvPr>
            <p:ph type="body" sz="quarter" idx="17" hasCustomPrompt="1"/>
          </p:nvPr>
        </p:nvSpPr>
        <p:spPr>
          <a:xfrm>
            <a:off x="3362325" y="4282536"/>
            <a:ext cx="2700000" cy="461665"/>
          </a:xfrm>
        </p:spPr>
        <p:txBody>
          <a:bodyPr>
            <a:spAutoFit/>
          </a:bodyPr>
          <a:lstStyle>
            <a:lvl1pPr>
              <a:defRPr sz="1500"/>
            </a:lvl1pPr>
          </a:lstStyle>
          <a:p>
            <a:pPr lvl="0"/>
            <a:r>
              <a:rPr lang="en-US" err="1"/>
              <a:t>Functie</a:t>
            </a:r>
            <a:br>
              <a:rPr lang="en-US"/>
            </a:br>
            <a:r>
              <a:rPr lang="en-US" err="1"/>
              <a:t>Bedrijf</a:t>
            </a:r>
            <a:endParaRPr lang="nl-NL"/>
          </a:p>
        </p:txBody>
      </p:sp>
      <p:sp>
        <p:nvSpPr>
          <p:cNvPr id="16" name="Text Placeholder 14">
            <a:extLst>
              <a:ext uri="{FF2B5EF4-FFF2-40B4-BE49-F238E27FC236}">
                <a16:creationId xmlns:a16="http://schemas.microsoft.com/office/drawing/2014/main" id="{B62BA040-0D4B-9D92-2922-43F98B7BF9B1}"/>
              </a:ext>
            </a:extLst>
          </p:cNvPr>
          <p:cNvSpPr>
            <a:spLocks noGrp="1"/>
          </p:cNvSpPr>
          <p:nvPr>
            <p:ph type="body" sz="quarter" idx="18" hasCustomPrompt="1"/>
          </p:nvPr>
        </p:nvSpPr>
        <p:spPr>
          <a:xfrm>
            <a:off x="3362325" y="3251200"/>
            <a:ext cx="2700000" cy="692497"/>
          </a:xfrm>
        </p:spPr>
        <p:txBody>
          <a:bodyPr>
            <a:spAutoFit/>
          </a:bodyPr>
          <a:lstStyle>
            <a:lvl1pPr>
              <a:lnSpc>
                <a:spcPct val="90000"/>
              </a:lnSpc>
              <a:defRPr sz="2500" b="1"/>
            </a:lvl1pPr>
          </a:lstStyle>
          <a:p>
            <a:pPr lvl="0"/>
            <a:r>
              <a:rPr lang="en-US"/>
              <a:t>Naam</a:t>
            </a:r>
            <a:br>
              <a:rPr lang="en-US"/>
            </a:br>
            <a:r>
              <a:rPr lang="en-US" err="1"/>
              <a:t>Achternaam</a:t>
            </a:r>
            <a:endParaRPr lang="nl-NL"/>
          </a:p>
        </p:txBody>
      </p:sp>
      <p:sp>
        <p:nvSpPr>
          <p:cNvPr id="6" name="Picture Placeholder 13">
            <a:extLst>
              <a:ext uri="{FF2B5EF4-FFF2-40B4-BE49-F238E27FC236}">
                <a16:creationId xmlns:a16="http://schemas.microsoft.com/office/drawing/2014/main" id="{D6BD9817-FA7B-7006-A958-D07E0001BE2C}"/>
              </a:ext>
            </a:extLst>
          </p:cNvPr>
          <p:cNvSpPr>
            <a:spLocks noGrp="1"/>
          </p:cNvSpPr>
          <p:nvPr>
            <p:ph type="pic" sz="quarter" idx="14"/>
          </p:nvPr>
        </p:nvSpPr>
        <p:spPr>
          <a:xfrm>
            <a:off x="504000" y="504000"/>
            <a:ext cx="2628000" cy="2556000"/>
          </a:xfrm>
          <a:prstGeom prst="roundRect">
            <a:avLst>
              <a:gd name="adj" fmla="val 3065"/>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13" name="Picture Placeholder 13">
            <a:extLst>
              <a:ext uri="{FF2B5EF4-FFF2-40B4-BE49-F238E27FC236}">
                <a16:creationId xmlns:a16="http://schemas.microsoft.com/office/drawing/2014/main" id="{36FA8E9D-4614-E840-5E83-4B9F9FC46EF9}"/>
              </a:ext>
            </a:extLst>
          </p:cNvPr>
          <p:cNvSpPr>
            <a:spLocks noGrp="1"/>
          </p:cNvSpPr>
          <p:nvPr>
            <p:ph type="pic" sz="quarter" idx="19"/>
          </p:nvPr>
        </p:nvSpPr>
        <p:spPr>
          <a:xfrm>
            <a:off x="504000" y="3276000"/>
            <a:ext cx="2628000" cy="2556000"/>
          </a:xfrm>
          <a:prstGeom prst="roundRect">
            <a:avLst>
              <a:gd name="adj" fmla="val 3065"/>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15" name="Text Placeholder 11">
            <a:extLst>
              <a:ext uri="{FF2B5EF4-FFF2-40B4-BE49-F238E27FC236}">
                <a16:creationId xmlns:a16="http://schemas.microsoft.com/office/drawing/2014/main" id="{A3F327FB-26F7-7898-4D0A-865D3D033C5C}"/>
              </a:ext>
            </a:extLst>
          </p:cNvPr>
          <p:cNvSpPr>
            <a:spLocks noGrp="1"/>
          </p:cNvSpPr>
          <p:nvPr>
            <p:ph type="body" sz="quarter" idx="20" hasCustomPrompt="1"/>
          </p:nvPr>
        </p:nvSpPr>
        <p:spPr>
          <a:xfrm>
            <a:off x="9073050" y="4282536"/>
            <a:ext cx="2700000" cy="461665"/>
          </a:xfrm>
        </p:spPr>
        <p:txBody>
          <a:bodyPr>
            <a:spAutoFit/>
          </a:bodyPr>
          <a:lstStyle>
            <a:lvl1pPr>
              <a:defRPr sz="1500"/>
            </a:lvl1pPr>
          </a:lstStyle>
          <a:p>
            <a:pPr lvl="0"/>
            <a:r>
              <a:rPr lang="en-US" err="1"/>
              <a:t>Functie</a:t>
            </a:r>
            <a:br>
              <a:rPr lang="en-US"/>
            </a:br>
            <a:r>
              <a:rPr lang="en-US" err="1"/>
              <a:t>Bedrijf</a:t>
            </a:r>
            <a:endParaRPr lang="nl-NL"/>
          </a:p>
        </p:txBody>
      </p:sp>
      <p:sp>
        <p:nvSpPr>
          <p:cNvPr id="17" name="Text Placeholder 14">
            <a:extLst>
              <a:ext uri="{FF2B5EF4-FFF2-40B4-BE49-F238E27FC236}">
                <a16:creationId xmlns:a16="http://schemas.microsoft.com/office/drawing/2014/main" id="{28FDA36D-854E-5C00-E5AA-0D14BCF2BEB3}"/>
              </a:ext>
            </a:extLst>
          </p:cNvPr>
          <p:cNvSpPr>
            <a:spLocks noGrp="1"/>
          </p:cNvSpPr>
          <p:nvPr>
            <p:ph type="body" sz="quarter" idx="21" hasCustomPrompt="1"/>
          </p:nvPr>
        </p:nvSpPr>
        <p:spPr>
          <a:xfrm>
            <a:off x="9073050" y="3251200"/>
            <a:ext cx="2700000" cy="692497"/>
          </a:xfrm>
        </p:spPr>
        <p:txBody>
          <a:bodyPr>
            <a:spAutoFit/>
          </a:bodyPr>
          <a:lstStyle>
            <a:lvl1pPr>
              <a:lnSpc>
                <a:spcPct val="90000"/>
              </a:lnSpc>
              <a:defRPr sz="2500" b="1"/>
            </a:lvl1pPr>
          </a:lstStyle>
          <a:p>
            <a:pPr lvl="0"/>
            <a:r>
              <a:rPr lang="en-US"/>
              <a:t>Naam</a:t>
            </a:r>
            <a:br>
              <a:rPr lang="en-US"/>
            </a:br>
            <a:r>
              <a:rPr lang="en-US" err="1"/>
              <a:t>Achternaam</a:t>
            </a:r>
            <a:endParaRPr lang="nl-NL"/>
          </a:p>
        </p:txBody>
      </p:sp>
      <p:sp>
        <p:nvSpPr>
          <p:cNvPr id="18" name="Picture Placeholder 13">
            <a:extLst>
              <a:ext uri="{FF2B5EF4-FFF2-40B4-BE49-F238E27FC236}">
                <a16:creationId xmlns:a16="http://schemas.microsoft.com/office/drawing/2014/main" id="{C88A20AB-B4D2-95FC-72C4-C9D19227718A}"/>
              </a:ext>
            </a:extLst>
          </p:cNvPr>
          <p:cNvSpPr>
            <a:spLocks noGrp="1"/>
          </p:cNvSpPr>
          <p:nvPr>
            <p:ph type="pic" sz="quarter" idx="22"/>
          </p:nvPr>
        </p:nvSpPr>
        <p:spPr>
          <a:xfrm>
            <a:off x="6214725" y="504000"/>
            <a:ext cx="2628000" cy="2556000"/>
          </a:xfrm>
          <a:prstGeom prst="roundRect">
            <a:avLst>
              <a:gd name="adj" fmla="val 3065"/>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19" name="Picture Placeholder 13">
            <a:extLst>
              <a:ext uri="{FF2B5EF4-FFF2-40B4-BE49-F238E27FC236}">
                <a16:creationId xmlns:a16="http://schemas.microsoft.com/office/drawing/2014/main" id="{5B90A220-D0F6-4944-D004-3F26FF6E142C}"/>
              </a:ext>
            </a:extLst>
          </p:cNvPr>
          <p:cNvSpPr>
            <a:spLocks noGrp="1"/>
          </p:cNvSpPr>
          <p:nvPr>
            <p:ph type="pic" sz="quarter" idx="23"/>
          </p:nvPr>
        </p:nvSpPr>
        <p:spPr>
          <a:xfrm>
            <a:off x="6214725" y="3276000"/>
            <a:ext cx="2628000" cy="2556000"/>
          </a:xfrm>
          <a:prstGeom prst="roundRect">
            <a:avLst>
              <a:gd name="adj" fmla="val 3065"/>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23" name="Text Placeholder 11">
            <a:extLst>
              <a:ext uri="{FF2B5EF4-FFF2-40B4-BE49-F238E27FC236}">
                <a16:creationId xmlns:a16="http://schemas.microsoft.com/office/drawing/2014/main" id="{82FBD851-B629-886D-AB4E-7228095168B4}"/>
              </a:ext>
            </a:extLst>
          </p:cNvPr>
          <p:cNvSpPr>
            <a:spLocks noGrp="1"/>
          </p:cNvSpPr>
          <p:nvPr>
            <p:ph type="body" sz="quarter" idx="24" hasCustomPrompt="1"/>
          </p:nvPr>
        </p:nvSpPr>
        <p:spPr>
          <a:xfrm>
            <a:off x="9073050" y="1484329"/>
            <a:ext cx="2700000" cy="461665"/>
          </a:xfrm>
        </p:spPr>
        <p:txBody>
          <a:bodyPr>
            <a:spAutoFit/>
          </a:bodyPr>
          <a:lstStyle>
            <a:lvl1pPr>
              <a:defRPr sz="1500"/>
            </a:lvl1pPr>
          </a:lstStyle>
          <a:p>
            <a:pPr lvl="0"/>
            <a:r>
              <a:rPr lang="en-US" err="1"/>
              <a:t>Functie</a:t>
            </a:r>
            <a:br>
              <a:rPr lang="en-US"/>
            </a:br>
            <a:r>
              <a:rPr lang="en-US" err="1"/>
              <a:t>Bedrijf</a:t>
            </a:r>
            <a:endParaRPr lang="nl-NL"/>
          </a:p>
        </p:txBody>
      </p:sp>
      <p:sp>
        <p:nvSpPr>
          <p:cNvPr id="24" name="Text Placeholder 14">
            <a:extLst>
              <a:ext uri="{FF2B5EF4-FFF2-40B4-BE49-F238E27FC236}">
                <a16:creationId xmlns:a16="http://schemas.microsoft.com/office/drawing/2014/main" id="{9B4D341F-89FD-B813-F85C-E34BC57C68D3}"/>
              </a:ext>
            </a:extLst>
          </p:cNvPr>
          <p:cNvSpPr>
            <a:spLocks noGrp="1"/>
          </p:cNvSpPr>
          <p:nvPr>
            <p:ph type="body" sz="quarter" idx="25" hasCustomPrompt="1"/>
          </p:nvPr>
        </p:nvSpPr>
        <p:spPr>
          <a:xfrm>
            <a:off x="9073050" y="453600"/>
            <a:ext cx="2700000" cy="692497"/>
          </a:xfrm>
        </p:spPr>
        <p:txBody>
          <a:bodyPr>
            <a:spAutoFit/>
          </a:bodyPr>
          <a:lstStyle>
            <a:lvl1pPr>
              <a:lnSpc>
                <a:spcPct val="90000"/>
              </a:lnSpc>
              <a:defRPr sz="2500" b="1"/>
            </a:lvl1pPr>
          </a:lstStyle>
          <a:p>
            <a:pPr lvl="0"/>
            <a:r>
              <a:rPr lang="en-US"/>
              <a:t>Naam</a:t>
            </a:r>
            <a:br>
              <a:rPr lang="en-US"/>
            </a:br>
            <a:r>
              <a:rPr lang="en-US" err="1"/>
              <a:t>Achternaam</a:t>
            </a:r>
            <a:endParaRPr lang="nl-NL"/>
          </a:p>
        </p:txBody>
      </p:sp>
    </p:spTree>
    <p:extLst>
      <p:ext uri="{BB962C8B-B14F-4D97-AF65-F5344CB8AC3E}">
        <p14:creationId xmlns:p14="http://schemas.microsoft.com/office/powerpoint/2010/main" val="1452669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3CC1-07AE-9E2E-1CDC-53BDD7EA696A}"/>
              </a:ext>
            </a:extLst>
          </p:cNvPr>
          <p:cNvSpPr>
            <a:spLocks noGrp="1"/>
          </p:cNvSpPr>
          <p:nvPr>
            <p:ph type="title" hasCustomPrompt="1"/>
          </p:nvPr>
        </p:nvSpPr>
        <p:spPr/>
        <p:txBody>
          <a:bodyPr/>
          <a:lstStyle>
            <a:lvl1pPr>
              <a:defRPr/>
            </a:lvl1pPr>
          </a:lstStyle>
          <a:p>
            <a:r>
              <a:rPr lang="en-US" err="1"/>
              <a:t>Inhoud</a:t>
            </a:r>
            <a:endParaRPr lang="nl-NL"/>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11" name="Text Placeholder 9">
            <a:extLst>
              <a:ext uri="{FF2B5EF4-FFF2-40B4-BE49-F238E27FC236}">
                <a16:creationId xmlns:a16="http://schemas.microsoft.com/office/drawing/2014/main" id="{2E318918-06B4-056D-FEA9-9A858CC3A29B}"/>
              </a:ext>
            </a:extLst>
          </p:cNvPr>
          <p:cNvSpPr>
            <a:spLocks noGrp="1"/>
          </p:cNvSpPr>
          <p:nvPr>
            <p:ph type="body" sz="quarter" idx="13"/>
          </p:nvPr>
        </p:nvSpPr>
        <p:spPr>
          <a:xfrm>
            <a:off x="504000" y="1525906"/>
            <a:ext cx="8460000" cy="4154400"/>
          </a:xfrm>
        </p:spPr>
        <p:txBody>
          <a:bodyPr/>
          <a:lstStyle>
            <a:lvl1pPr>
              <a:spcBef>
                <a:spcPts val="1800"/>
              </a:spcBef>
              <a:defRPr/>
            </a:lvl1pPr>
            <a:lvl2pPr marL="0" indent="0">
              <a:buFont typeface="Calibri" panose="020F0502020204030204" pitchFamily="34" charset="0"/>
              <a:buChar char="​"/>
              <a:defRPr sz="1500"/>
            </a:lvl2pPr>
            <a:lvl3pPr marL="0" indent="0">
              <a:buFont typeface="Calibri" panose="020F0502020204030204" pitchFamily="34" charset="0"/>
              <a:buChar char="​"/>
              <a:defRPr sz="1500"/>
            </a:lvl3pPr>
            <a:lvl4pPr marL="0" indent="0">
              <a:buFont typeface="Calibri" panose="020F0502020204030204" pitchFamily="34" charset="0"/>
              <a:buChar char="​"/>
              <a:defRPr sz="1500"/>
            </a:lvl4pPr>
            <a:lvl5pPr marL="0" indent="0">
              <a:buFont typeface="Calibri" panose="020F0502020204030204" pitchFamily="34" charset="0"/>
              <a:buChar char="​"/>
              <a:defRPr sz="15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29224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ussenblad">
    <p:spTree>
      <p:nvGrpSpPr>
        <p:cNvPr id="1" name=""/>
        <p:cNvGrpSpPr/>
        <p:nvPr/>
      </p:nvGrpSpPr>
      <p:grpSpPr>
        <a:xfrm>
          <a:off x="0" y="0"/>
          <a:ext cx="0" cy="0"/>
          <a:chOff x="0" y="0"/>
          <a:chExt cx="0" cy="0"/>
        </a:xfrm>
      </p:grpSpPr>
      <p:sp>
        <p:nvSpPr>
          <p:cNvPr id="14" name="Picture Placeholder 126">
            <a:extLst>
              <a:ext uri="{FF2B5EF4-FFF2-40B4-BE49-F238E27FC236}">
                <a16:creationId xmlns:a16="http://schemas.microsoft.com/office/drawing/2014/main" id="{A00DD141-BBB0-D3D9-F494-507D53F2F445}"/>
              </a:ext>
            </a:extLst>
          </p:cNvPr>
          <p:cNvSpPr>
            <a:spLocks noGrp="1"/>
          </p:cNvSpPr>
          <p:nvPr>
            <p:ph type="pic" sz="quarter" idx="23"/>
          </p:nvPr>
        </p:nvSpPr>
        <p:spPr>
          <a:xfrm>
            <a:off x="0" y="0"/>
            <a:ext cx="12193200" cy="6354000"/>
          </a:xfrm>
          <a:solidFill>
            <a:schemeClr val="bg1">
              <a:lumMod val="85000"/>
            </a:schemeClr>
          </a:solidFill>
        </p:spPr>
        <p:txBody>
          <a:bodyPr lIns="108000" tIns="108000" rIns="108000" bIns="1800000" anchor="b" anchorCtr="0"/>
          <a:lstStyle>
            <a:lvl1pPr algn="ctr">
              <a:defRPr sz="1500"/>
            </a:lvl1pPr>
          </a:lstStyle>
          <a:p>
            <a:r>
              <a:rPr lang="nl-NL"/>
              <a:t>Klik op het pictogram als u een afbeelding wilt toevoegen</a:t>
            </a:r>
          </a:p>
        </p:txBody>
      </p:sp>
      <p:sp>
        <p:nvSpPr>
          <p:cNvPr id="2" name="Title 1"/>
          <p:cNvSpPr>
            <a:spLocks noGrp="1"/>
          </p:cNvSpPr>
          <p:nvPr>
            <p:ph type="ctrTitle" hasCustomPrompt="1"/>
          </p:nvPr>
        </p:nvSpPr>
        <p:spPr>
          <a:xfrm>
            <a:off x="504000" y="359590"/>
            <a:ext cx="11185200" cy="900246"/>
          </a:xfrm>
        </p:spPr>
        <p:txBody>
          <a:bodyPr anchor="t" anchorCtr="0">
            <a:spAutoFit/>
          </a:bodyPr>
          <a:lstStyle>
            <a:lvl1pPr algn="l">
              <a:lnSpc>
                <a:spcPct val="90000"/>
              </a:lnSpc>
              <a:defRPr sz="6500">
                <a:solidFill>
                  <a:schemeClr val="bg2"/>
                </a:solidFill>
              </a:defRPr>
            </a:lvl1pPr>
          </a:lstStyle>
          <a:p>
            <a:r>
              <a:rPr lang="nl-NL"/>
              <a:t>Hoofdstuk</a:t>
            </a:r>
          </a:p>
        </p:txBody>
      </p:sp>
      <p:sp>
        <p:nvSpPr>
          <p:cNvPr id="3" name="Date Placeholder 2">
            <a:extLst>
              <a:ext uri="{FF2B5EF4-FFF2-40B4-BE49-F238E27FC236}">
                <a16:creationId xmlns:a16="http://schemas.microsoft.com/office/drawing/2014/main" id="{B17A1E24-0EC7-8B10-676B-118B2F55AC1D}"/>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0C6C639-AFA3-DB82-9BA9-CC6384D280B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55B09CF-715B-8EE7-2321-78D7389C3816}"/>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Tree>
    <p:extLst>
      <p:ext uri="{BB962C8B-B14F-4D97-AF65-F5344CB8AC3E}">
        <p14:creationId xmlns:p14="http://schemas.microsoft.com/office/powerpoint/2010/main" val="1669419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ssenblad Geel">
    <p:spTree>
      <p:nvGrpSpPr>
        <p:cNvPr id="1" name=""/>
        <p:cNvGrpSpPr/>
        <p:nvPr/>
      </p:nvGrpSpPr>
      <p:grpSpPr>
        <a:xfrm>
          <a:off x="0" y="0"/>
          <a:ext cx="0" cy="0"/>
          <a:chOff x="0" y="0"/>
          <a:chExt cx="0" cy="0"/>
        </a:xfrm>
      </p:grpSpPr>
      <p:sp>
        <p:nvSpPr>
          <p:cNvPr id="2" name="Picture Placeholder 126">
            <a:extLst>
              <a:ext uri="{FF2B5EF4-FFF2-40B4-BE49-F238E27FC236}">
                <a16:creationId xmlns:a16="http://schemas.microsoft.com/office/drawing/2014/main" id="{689B39EA-F504-22C7-919E-4FA4BF89F76A}"/>
              </a:ext>
            </a:extLst>
          </p:cNvPr>
          <p:cNvSpPr>
            <a:spLocks noGrp="1"/>
          </p:cNvSpPr>
          <p:nvPr>
            <p:ph type="pic" sz="quarter" idx="23"/>
          </p:nvPr>
        </p:nvSpPr>
        <p:spPr>
          <a:xfrm>
            <a:off x="0" y="0"/>
            <a:ext cx="12193200" cy="6354000"/>
          </a:xfrm>
          <a:solidFill>
            <a:schemeClr val="bg1">
              <a:lumMod val="85000"/>
            </a:schemeClr>
          </a:solidFill>
        </p:spPr>
        <p:txBody>
          <a:bodyPr lIns="108000" tIns="108000" rIns="108000" bIns="1800000" anchor="b" anchorCtr="0"/>
          <a:lstStyle>
            <a:lvl1pPr algn="ctr">
              <a:defRPr sz="1500"/>
            </a:lvl1pPr>
          </a:lstStyle>
          <a:p>
            <a:r>
              <a:rPr lang="nl-NL"/>
              <a:t>Klik op het pictogram als u een afbeelding wilt toevoegen</a:t>
            </a:r>
          </a:p>
        </p:txBody>
      </p:sp>
      <p:sp>
        <p:nvSpPr>
          <p:cNvPr id="3" name="Date Placeholder 2">
            <a:extLst>
              <a:ext uri="{FF2B5EF4-FFF2-40B4-BE49-F238E27FC236}">
                <a16:creationId xmlns:a16="http://schemas.microsoft.com/office/drawing/2014/main" id="{B17A1E24-0EC7-8B10-676B-118B2F55AC1D}"/>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0C6C639-AFA3-DB82-9BA9-CC6384D280B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55B09CF-715B-8EE7-2321-78D7389C3816}"/>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4" name="Title 1">
            <a:extLst>
              <a:ext uri="{FF2B5EF4-FFF2-40B4-BE49-F238E27FC236}">
                <a16:creationId xmlns:a16="http://schemas.microsoft.com/office/drawing/2014/main" id="{FEBC07F7-7A70-CAB9-61F5-5EB8DD8B66A2}"/>
              </a:ext>
            </a:extLst>
          </p:cNvPr>
          <p:cNvSpPr>
            <a:spLocks noGrp="1"/>
          </p:cNvSpPr>
          <p:nvPr>
            <p:ph type="ctrTitle" hasCustomPrompt="1"/>
          </p:nvPr>
        </p:nvSpPr>
        <p:spPr>
          <a:xfrm>
            <a:off x="0" y="0"/>
            <a:ext cx="12193200" cy="2418469"/>
          </a:xfrm>
          <a:solidFill>
            <a:schemeClr val="bg2"/>
          </a:solidFill>
        </p:spPr>
        <p:txBody>
          <a:bodyPr lIns="504000" tIns="360000" rIns="504000" bIns="252000" anchor="t" anchorCtr="0">
            <a:spAutoFit/>
          </a:bodyPr>
          <a:lstStyle>
            <a:lvl1pPr algn="l">
              <a:lnSpc>
                <a:spcPct val="90000"/>
              </a:lnSpc>
              <a:defRPr sz="6500">
                <a:solidFill>
                  <a:schemeClr val="tx2"/>
                </a:solidFill>
              </a:defRPr>
            </a:lvl1pPr>
          </a:lstStyle>
          <a:p>
            <a:r>
              <a:rPr lang="nl-NL"/>
              <a:t>Hoofdstuk</a:t>
            </a:r>
            <a:br>
              <a:rPr lang="nl-NL"/>
            </a:br>
            <a:r>
              <a:rPr lang="nl-NL"/>
              <a:t>over 2 regels</a:t>
            </a:r>
          </a:p>
        </p:txBody>
      </p:sp>
    </p:spTree>
    <p:extLst>
      <p:ext uri="{BB962C8B-B14F-4D97-AF65-F5344CB8AC3E}">
        <p14:creationId xmlns:p14="http://schemas.microsoft.com/office/powerpoint/2010/main" val="2542137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hasCustomPrompt="1"/>
          </p:nvPr>
        </p:nvSpPr>
        <p:spPr>
          <a:xfrm>
            <a:off x="504000" y="443883"/>
            <a:ext cx="8460000" cy="5236423"/>
          </a:xfrm>
        </p:spPr>
        <p:txBody>
          <a:bodyPr/>
          <a:lstStyle>
            <a:lvl1pPr>
              <a:defRPr sz="2500"/>
            </a:lvl1pPr>
            <a:lvl2pPr>
              <a:defRPr sz="2500"/>
            </a:lvl2pPr>
            <a:lvl3pPr>
              <a:defRPr sz="2500"/>
            </a:lvl3pPr>
            <a:lvl4pPr>
              <a:defRPr sz="2500"/>
            </a:lvl4pPr>
            <a:lvl5pPr>
              <a:defRPr sz="2500"/>
            </a:lvl5pPr>
          </a:lstStyle>
          <a:p>
            <a:pPr lvl="0"/>
            <a:r>
              <a:rPr lang="nl-NL"/>
              <a:t>Inleiding</a:t>
            </a:r>
          </a:p>
        </p:txBody>
      </p:sp>
    </p:spTree>
    <p:extLst>
      <p:ext uri="{BB962C8B-B14F-4D97-AF65-F5344CB8AC3E}">
        <p14:creationId xmlns:p14="http://schemas.microsoft.com/office/powerpoint/2010/main" val="257860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3CC1-07AE-9E2E-1CDC-53BDD7EA696A}"/>
              </a:ext>
            </a:extLst>
          </p:cNvPr>
          <p:cNvSpPr>
            <a:spLocks noGrp="1"/>
          </p:cNvSpPr>
          <p:nvPr>
            <p:ph type="title" hasCustomPrompt="1"/>
          </p:nvPr>
        </p:nvSpPr>
        <p:spPr/>
        <p:txBody>
          <a:bodyPr/>
          <a:lstStyle>
            <a:lvl1pPr>
              <a:defRPr/>
            </a:lvl1pPr>
          </a:lstStyle>
          <a:p>
            <a:r>
              <a:rPr lang="en-US" err="1"/>
              <a:t>Hoofdstuk</a:t>
            </a:r>
            <a:endParaRPr lang="nl-NL"/>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4000" y="1525906"/>
            <a:ext cx="8460000" cy="4154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61547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oud (Me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3CC1-07AE-9E2E-1CDC-53BDD7EA696A}"/>
              </a:ext>
            </a:extLst>
          </p:cNvPr>
          <p:cNvSpPr>
            <a:spLocks noGrp="1"/>
          </p:cNvSpPr>
          <p:nvPr>
            <p:ph type="title" hasCustomPrompt="1"/>
          </p:nvPr>
        </p:nvSpPr>
        <p:spPr/>
        <p:txBody>
          <a:bodyPr/>
          <a:lstStyle/>
          <a:p>
            <a:r>
              <a:rPr lang="en-US" err="1"/>
              <a:t>Hoofdstuk</a:t>
            </a:r>
            <a:endParaRPr lang="nl-NL"/>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4000" y="1525906"/>
            <a:ext cx="8460000" cy="4154400"/>
          </a:xfrm>
        </p:spPr>
        <p:txBody>
          <a:bodyPr/>
          <a:lstStyle>
            <a:lvl1pPr marL="360000" indent="-360000">
              <a:buFont typeface="Arial" panose="020B0604020202020204" pitchFamily="34" charset="0"/>
              <a:buChar char="•"/>
              <a:defRPr/>
            </a:lvl1pPr>
            <a:lvl2pPr marL="720000">
              <a:defRPr/>
            </a:lvl2pPr>
            <a:lvl3pPr marL="1080000">
              <a:defRPr/>
            </a:lvl3pPr>
            <a:lvl4pPr marL="1440000">
              <a:defRPr/>
            </a:lvl4pPr>
            <a:lvl5pPr marL="180000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4668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8BCDAF45-FFB1-4290-B985-8F88FC8B120A}"/>
              </a:ext>
            </a:extLst>
          </p:cNvPr>
          <p:cNvSpPr/>
          <p:nvPr/>
        </p:nvSpPr>
        <p:spPr>
          <a:xfrm>
            <a:off x="0" y="0"/>
            <a:ext cx="12192000" cy="3299145"/>
          </a:xfrm>
          <a:custGeom>
            <a:avLst/>
            <a:gdLst>
              <a:gd name="connsiteX0" fmla="*/ 12192000 w 12192000"/>
              <a:gd name="connsiteY0" fmla="*/ 3033141 h 3299145"/>
              <a:gd name="connsiteX1" fmla="*/ 12192000 w 12192000"/>
              <a:gd name="connsiteY1" fmla="*/ 0 h 3299145"/>
              <a:gd name="connsiteX2" fmla="*/ 0 w 12192000"/>
              <a:gd name="connsiteY2" fmla="*/ 0 h 3299145"/>
              <a:gd name="connsiteX3" fmla="*/ 0 w 12192000"/>
              <a:gd name="connsiteY3" fmla="*/ 2216023 h 3299145"/>
              <a:gd name="connsiteX4" fmla="*/ 12192000 w 12192000"/>
              <a:gd name="connsiteY4" fmla="*/ 3033141 h 329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99145">
                <a:moveTo>
                  <a:pt x="12192000" y="3033141"/>
                </a:moveTo>
                <a:lnTo>
                  <a:pt x="12192000" y="0"/>
                </a:lnTo>
                <a:lnTo>
                  <a:pt x="0" y="0"/>
                </a:lnTo>
                <a:lnTo>
                  <a:pt x="0" y="2216023"/>
                </a:lnTo>
                <a:cubicBezTo>
                  <a:pt x="2690749" y="3291840"/>
                  <a:pt x="7224269" y="3570351"/>
                  <a:pt x="12192000" y="3033141"/>
                </a:cubicBezTo>
                <a:close/>
              </a:path>
            </a:pathLst>
          </a:custGeom>
          <a:solidFill>
            <a:schemeClr val="tx2"/>
          </a:solidFill>
          <a:ln w="12700" cap="flat">
            <a:noFill/>
            <a:prstDash val="solid"/>
            <a:miter/>
          </a:ln>
        </p:spPr>
        <p:txBody>
          <a:bodyPr rtlCol="0" anchor="ctr"/>
          <a:lstStyle/>
          <a:p>
            <a:endParaRPr lang="nl-NL"/>
          </a:p>
        </p:txBody>
      </p:sp>
      <p:sp>
        <p:nvSpPr>
          <p:cNvPr id="19" name="Picture Placeholder 18">
            <a:extLst>
              <a:ext uri="{FF2B5EF4-FFF2-40B4-BE49-F238E27FC236}">
                <a16:creationId xmlns:a16="http://schemas.microsoft.com/office/drawing/2014/main" id="{1825A1D8-AE5F-4F8F-A647-FF282BD7C264}"/>
              </a:ext>
            </a:extLst>
          </p:cNvPr>
          <p:cNvSpPr>
            <a:spLocks noGrp="1"/>
          </p:cNvSpPr>
          <p:nvPr>
            <p:ph type="pic" sz="quarter" idx="12" hasCustomPrompt="1"/>
          </p:nvPr>
        </p:nvSpPr>
        <p:spPr>
          <a:xfrm>
            <a:off x="2945258" y="0"/>
            <a:ext cx="9246743" cy="3299191"/>
          </a:xfrm>
          <a:custGeom>
            <a:avLst/>
            <a:gdLst>
              <a:gd name="connsiteX0" fmla="*/ 0 w 9246743"/>
              <a:gd name="connsiteY0" fmla="*/ 0 h 3299191"/>
              <a:gd name="connsiteX1" fmla="*/ 7944612 w 9246743"/>
              <a:gd name="connsiteY1" fmla="*/ 0 h 3299191"/>
              <a:gd name="connsiteX2" fmla="*/ 9246743 w 9246743"/>
              <a:gd name="connsiteY2" fmla="*/ 1304290 h 3299191"/>
              <a:gd name="connsiteX3" fmla="*/ 9246743 w 9246743"/>
              <a:gd name="connsiteY3" fmla="*/ 3033141 h 3299191"/>
              <a:gd name="connsiteX4" fmla="*/ 3500628 w 9246743"/>
              <a:gd name="connsiteY4" fmla="*/ 3285236 h 3299191"/>
              <a:gd name="connsiteX5" fmla="*/ 0 w 9246743"/>
              <a:gd name="connsiteY5" fmla="*/ 0 h 32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6743" h="3299191">
                <a:moveTo>
                  <a:pt x="0" y="0"/>
                </a:moveTo>
                <a:lnTo>
                  <a:pt x="7944612" y="0"/>
                </a:lnTo>
                <a:cubicBezTo>
                  <a:pt x="8405215" y="407414"/>
                  <a:pt x="8840089" y="843015"/>
                  <a:pt x="9246743" y="1304290"/>
                </a:cubicBezTo>
                <a:lnTo>
                  <a:pt x="9246743" y="3033141"/>
                </a:lnTo>
                <a:cubicBezTo>
                  <a:pt x="7228205" y="3251200"/>
                  <a:pt x="5281295" y="3335147"/>
                  <a:pt x="3500628" y="3285236"/>
                </a:cubicBezTo>
                <a:cubicBezTo>
                  <a:pt x="2595004" y="1941386"/>
                  <a:pt x="1398575" y="818571"/>
                  <a:pt x="0" y="0"/>
                </a:cubicBezTo>
                <a:close/>
              </a:path>
            </a:pathLst>
          </a:custGeom>
          <a:solidFill>
            <a:schemeClr val="accent2"/>
          </a:solidFill>
        </p:spPr>
        <p:txBody>
          <a:bodyPr wrap="square" anchor="ctr" anchorCtr="0">
            <a:noAutofit/>
          </a:bodyPr>
          <a:lstStyle>
            <a:lvl1pPr algn="ctr">
              <a:defRPr>
                <a:solidFill>
                  <a:schemeClr val="bg2"/>
                </a:solidFill>
              </a:defRPr>
            </a:lvl1pPr>
          </a:lstStyle>
          <a:p>
            <a:r>
              <a:rPr lang="nl-NL" dirty="0"/>
              <a:t>Afbeelding</a:t>
            </a:r>
          </a:p>
        </p:txBody>
      </p:sp>
      <p:sp>
        <p:nvSpPr>
          <p:cNvPr id="2" name="Title 1">
            <a:extLst>
              <a:ext uri="{FF2B5EF4-FFF2-40B4-BE49-F238E27FC236}">
                <a16:creationId xmlns:a16="http://schemas.microsoft.com/office/drawing/2014/main" id="{8AAAA87F-084B-4435-BCE3-AC59B9EF6ADC}"/>
              </a:ext>
            </a:extLst>
          </p:cNvPr>
          <p:cNvSpPr>
            <a:spLocks noGrp="1" noSelect="1" noRot="1" noChangeAspect="1" noMove="1" noResize="1" noEditPoints="1" noAdjustHandles="1" noChangeArrowheads="1" noChangeShapeType="1" noTextEdit="1"/>
          </p:cNvSpPr>
          <p:nvPr>
            <p:ph type="ctrTitle"/>
          </p:nvPr>
        </p:nvSpPr>
        <p:spPr>
          <a:xfrm>
            <a:off x="2255838" y="3424566"/>
            <a:ext cx="7683500" cy="1589739"/>
          </a:xfrm>
        </p:spPr>
        <p:txBody>
          <a:bodyPr anchor="b"/>
          <a:lstStyle>
            <a:lvl1pPr algn="l">
              <a:defRPr sz="4800">
                <a:solidFill>
                  <a:schemeClr val="tx2"/>
                </a:solidFill>
              </a:defRPr>
            </a:lvl1pPr>
          </a:lstStyle>
          <a:p>
            <a:r>
              <a:rPr lang="nl-NL" noProof="0"/>
              <a:t>Klik om stijl te bewerken</a:t>
            </a:r>
            <a:endParaRPr lang="nl-NL" noProof="0" dirty="0"/>
          </a:p>
        </p:txBody>
      </p:sp>
      <p:sp>
        <p:nvSpPr>
          <p:cNvPr id="3" name="Subtitle 2">
            <a:extLst>
              <a:ext uri="{FF2B5EF4-FFF2-40B4-BE49-F238E27FC236}">
                <a16:creationId xmlns:a16="http://schemas.microsoft.com/office/drawing/2014/main" id="{226ECE75-7E3B-4685-9122-03119A2B2D18}"/>
              </a:ext>
            </a:extLst>
          </p:cNvPr>
          <p:cNvSpPr>
            <a:spLocks noGrp="1" noSelect="1" noRot="1" noChangeAspect="1" noMove="1" noResize="1" noEditPoints="1" noAdjustHandles="1" noChangeArrowheads="1" noChangeShapeType="1" noTextEdit="1"/>
          </p:cNvSpPr>
          <p:nvPr>
            <p:ph type="subTitle" idx="1"/>
          </p:nvPr>
        </p:nvSpPr>
        <p:spPr>
          <a:xfrm>
            <a:off x="2255838" y="5104959"/>
            <a:ext cx="7683500" cy="436562"/>
          </a:xfrm>
        </p:spPr>
        <p:txBody>
          <a:bodyPr/>
          <a:lstStyle>
            <a:lvl1pPr marL="0" indent="0" algn="l">
              <a:buNone/>
              <a:defRPr sz="24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24" name="Graphic 21">
            <a:extLst>
              <a:ext uri="{FF2B5EF4-FFF2-40B4-BE49-F238E27FC236}">
                <a16:creationId xmlns:a16="http://schemas.microsoft.com/office/drawing/2014/main" id="{30797BB3-31AE-4237-BD1F-511A7BC0119A}"/>
              </a:ext>
            </a:extLst>
          </p:cNvPr>
          <p:cNvSpPr/>
          <p:nvPr/>
        </p:nvSpPr>
        <p:spPr>
          <a:xfrm>
            <a:off x="0" y="5571744"/>
            <a:ext cx="4570221" cy="1286255"/>
          </a:xfrm>
          <a:custGeom>
            <a:avLst/>
            <a:gdLst>
              <a:gd name="connsiteX0" fmla="*/ 0 w 4570221"/>
              <a:gd name="connsiteY0" fmla="*/ 0 h 1286255"/>
              <a:gd name="connsiteX1" fmla="*/ 0 w 4570221"/>
              <a:gd name="connsiteY1" fmla="*/ 1286256 h 1286255"/>
              <a:gd name="connsiteX2" fmla="*/ 4570222 w 4570221"/>
              <a:gd name="connsiteY2" fmla="*/ 1286256 h 1286255"/>
              <a:gd name="connsiteX3" fmla="*/ 0 w 4570221"/>
              <a:gd name="connsiteY3" fmla="*/ 0 h 1286255"/>
            </a:gdLst>
            <a:ahLst/>
            <a:cxnLst>
              <a:cxn ang="0">
                <a:pos x="connsiteX0" y="connsiteY0"/>
              </a:cxn>
              <a:cxn ang="0">
                <a:pos x="connsiteX1" y="connsiteY1"/>
              </a:cxn>
              <a:cxn ang="0">
                <a:pos x="connsiteX2" y="connsiteY2"/>
              </a:cxn>
              <a:cxn ang="0">
                <a:pos x="connsiteX3" y="connsiteY3"/>
              </a:cxn>
            </a:cxnLst>
            <a:rect l="l" t="t" r="r" b="b"/>
            <a:pathLst>
              <a:path w="4570221" h="1286255">
                <a:moveTo>
                  <a:pt x="0" y="0"/>
                </a:moveTo>
                <a:lnTo>
                  <a:pt x="0" y="1286256"/>
                </a:lnTo>
                <a:lnTo>
                  <a:pt x="4570222" y="1286256"/>
                </a:lnTo>
                <a:cubicBezTo>
                  <a:pt x="3237230" y="760857"/>
                  <a:pt x="1699895" y="331724"/>
                  <a:pt x="0" y="0"/>
                </a:cubicBezTo>
                <a:close/>
              </a:path>
            </a:pathLst>
          </a:custGeom>
          <a:solidFill>
            <a:schemeClr val="accent1"/>
          </a:solidFill>
          <a:ln w="12700" cap="flat">
            <a:noFill/>
            <a:prstDash val="solid"/>
            <a:miter/>
          </a:ln>
        </p:spPr>
        <p:txBody>
          <a:bodyPr rtlCol="0" anchor="ctr"/>
          <a:lstStyle/>
          <a:p>
            <a:endParaRPr lang="nl-NL"/>
          </a:p>
        </p:txBody>
      </p:sp>
      <p:pic>
        <p:nvPicPr>
          <p:cNvPr id="12" name="Graphic 11">
            <a:extLst>
              <a:ext uri="{FF2B5EF4-FFF2-40B4-BE49-F238E27FC236}">
                <a16:creationId xmlns:a16="http://schemas.microsoft.com/office/drawing/2014/main" id="{C45714BD-36FC-4967-9595-4FF6E3215F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4" name="Footer Placeholder 4">
            <a:extLst>
              <a:ext uri="{FF2B5EF4-FFF2-40B4-BE49-F238E27FC236}">
                <a16:creationId xmlns:a16="http://schemas.microsoft.com/office/drawing/2014/main" id="{97BCCCAA-6D7F-4F0A-B88E-BAE1DE084148}"/>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dirty="0"/>
          </a:p>
        </p:txBody>
      </p:sp>
      <p:sp>
        <p:nvSpPr>
          <p:cNvPr id="15" name="Date Placeholder 3">
            <a:extLst>
              <a:ext uri="{FF2B5EF4-FFF2-40B4-BE49-F238E27FC236}">
                <a16:creationId xmlns:a16="http://schemas.microsoft.com/office/drawing/2014/main" id="{C17637E5-D113-4493-A7A0-B1DBF97EC0ED}"/>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dirty="0"/>
          </a:p>
        </p:txBody>
      </p:sp>
      <p:sp>
        <p:nvSpPr>
          <p:cNvPr id="11" name="TextBox 10">
            <a:extLst>
              <a:ext uri="{FF2B5EF4-FFF2-40B4-BE49-F238E27FC236}">
                <a16:creationId xmlns:a16="http://schemas.microsoft.com/office/drawing/2014/main" id="{0B6F11E7-6FA1-44AC-B28A-F32E39E7ED6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dirty="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4051476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oud (Quote en afbeeldin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43A4A6C-8666-4378-BC66-ECC479602EE5}"/>
              </a:ext>
            </a:extLst>
          </p:cNvPr>
          <p:cNvSpPr>
            <a:spLocks noGrp="1"/>
          </p:cNvSpPr>
          <p:nvPr>
            <p:ph type="body" sz="quarter" idx="13" hasCustomPrompt="1"/>
          </p:nvPr>
        </p:nvSpPr>
        <p:spPr>
          <a:xfrm>
            <a:off x="6228000" y="0"/>
            <a:ext cx="5965200" cy="3168000"/>
          </a:xfrm>
          <a:solidFill>
            <a:schemeClr val="bg2"/>
          </a:solidFill>
        </p:spPr>
        <p:txBody>
          <a:bodyPr lIns="360000" rIns="360000" anchor="ctr" anchorCtr="0"/>
          <a:lstStyle>
            <a:lvl1pPr algn="ctr">
              <a:defRPr sz="3000" b="1"/>
            </a:lvl1pPr>
            <a:lvl2pPr algn="ctr">
              <a:defRPr sz="3000" b="1"/>
            </a:lvl2pPr>
            <a:lvl3pPr algn="ctr">
              <a:defRPr sz="3000" b="1"/>
            </a:lvl3pPr>
            <a:lvl4pPr algn="ctr">
              <a:defRPr sz="3000" b="1"/>
            </a:lvl4pPr>
            <a:lvl5pPr algn="ctr">
              <a:defRPr sz="3000" b="1"/>
            </a:lvl5pPr>
          </a:lstStyle>
          <a:p>
            <a:pPr lvl="0"/>
            <a:r>
              <a:rPr lang="en-US"/>
              <a:t>‘Quote’</a:t>
            </a:r>
            <a:endParaRPr lang="nl-NL"/>
          </a:p>
        </p:txBody>
      </p:sp>
      <p:sp>
        <p:nvSpPr>
          <p:cNvPr id="12" name="Picture Placeholder 11">
            <a:extLst>
              <a:ext uri="{FF2B5EF4-FFF2-40B4-BE49-F238E27FC236}">
                <a16:creationId xmlns:a16="http://schemas.microsoft.com/office/drawing/2014/main" id="{1C2E558A-0BA6-6B32-FDC8-6B2C70DB33AB}"/>
              </a:ext>
            </a:extLst>
          </p:cNvPr>
          <p:cNvSpPr>
            <a:spLocks noGrp="1"/>
          </p:cNvSpPr>
          <p:nvPr>
            <p:ph type="pic" sz="quarter" idx="14"/>
          </p:nvPr>
        </p:nvSpPr>
        <p:spPr>
          <a:xfrm>
            <a:off x="6228000" y="3167999"/>
            <a:ext cx="5965200" cy="3178800"/>
          </a:xfr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3999" y="447675"/>
            <a:ext cx="4680000" cy="52326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34704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Met afbeeldin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B4EC030A-1584-EA79-ADE2-77DCBD8CA2D2}"/>
              </a:ext>
            </a:extLst>
          </p:cNvPr>
          <p:cNvSpPr>
            <a:spLocks noGrp="1"/>
          </p:cNvSpPr>
          <p:nvPr>
            <p:ph type="pic" sz="quarter" idx="14"/>
          </p:nvPr>
        </p:nvSpPr>
        <p:spPr>
          <a:xfrm>
            <a:off x="6228000" y="0"/>
            <a:ext cx="5965200" cy="6346800"/>
          </a:xfr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2" name="Title 1">
            <a:extLst>
              <a:ext uri="{FF2B5EF4-FFF2-40B4-BE49-F238E27FC236}">
                <a16:creationId xmlns:a16="http://schemas.microsoft.com/office/drawing/2014/main" id="{1F523CC1-07AE-9E2E-1CDC-53BDD7EA696A}"/>
              </a:ext>
            </a:extLst>
          </p:cNvPr>
          <p:cNvSpPr>
            <a:spLocks noGrp="1"/>
          </p:cNvSpPr>
          <p:nvPr>
            <p:ph type="title" hasCustomPrompt="1"/>
          </p:nvPr>
        </p:nvSpPr>
        <p:spPr>
          <a:xfrm>
            <a:off x="0" y="0"/>
            <a:ext cx="6228000" cy="6346800"/>
          </a:xfrm>
          <a:solidFill>
            <a:schemeClr val="bg2"/>
          </a:solidFill>
        </p:spPr>
        <p:txBody>
          <a:bodyPr lIns="504000" tIns="504000" rIns="504000" bIns="504000" anchor="ctr" anchorCtr="0"/>
          <a:lstStyle>
            <a:lvl1pPr algn="ctr">
              <a:defRPr/>
            </a:lvl1pPr>
          </a:lstStyle>
          <a:p>
            <a:r>
              <a:rPr lang="en-US"/>
              <a:t>‘Quote’</a:t>
            </a:r>
            <a:endParaRPr lang="nl-NL"/>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Tree>
    <p:extLst>
      <p:ext uri="{BB962C8B-B14F-4D97-AF65-F5344CB8AC3E}">
        <p14:creationId xmlns:p14="http://schemas.microsoft.com/office/powerpoint/2010/main" val="3141624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 (Afbeelding en achtergron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75A526EB-3509-ECCD-AE51-A6115348959C}"/>
              </a:ext>
            </a:extLst>
          </p:cNvPr>
          <p:cNvSpPr>
            <a:spLocks noGrp="1"/>
          </p:cNvSpPr>
          <p:nvPr>
            <p:ph type="body" sz="quarter" idx="16" hasCustomPrompt="1"/>
          </p:nvPr>
        </p:nvSpPr>
        <p:spPr>
          <a:xfrm>
            <a:off x="6228000" y="0"/>
            <a:ext cx="5965200" cy="6346800"/>
          </a:xfrm>
          <a:solidFill>
            <a:schemeClr val="bg2"/>
          </a:solidFill>
        </p:spPr>
        <p:txBody>
          <a:bodyPr/>
          <a:lstStyle>
            <a:lvl1pPr>
              <a:defRPr/>
            </a:lvl1pPr>
          </a:lstStyle>
          <a:p>
            <a:pPr lvl="0"/>
            <a:r>
              <a:rPr lang="en-US"/>
              <a:t> </a:t>
            </a:r>
            <a:endParaRPr lang="nl-NL"/>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3999" y="447675"/>
            <a:ext cx="4680000" cy="52326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Picture Placeholder 11">
            <a:extLst>
              <a:ext uri="{FF2B5EF4-FFF2-40B4-BE49-F238E27FC236}">
                <a16:creationId xmlns:a16="http://schemas.microsoft.com/office/drawing/2014/main" id="{70AB6A72-9DDC-5114-B1A6-B46E5813BFFC}"/>
              </a:ext>
            </a:extLst>
          </p:cNvPr>
          <p:cNvSpPr>
            <a:spLocks noGrp="1"/>
          </p:cNvSpPr>
          <p:nvPr>
            <p:ph type="pic" sz="quarter" idx="14" hasCustomPrompt="1"/>
          </p:nvPr>
        </p:nvSpPr>
        <p:spPr>
          <a:xfrm>
            <a:off x="6733199" y="447675"/>
            <a:ext cx="4954802" cy="5451450"/>
          </a:xfrm>
          <a:noFill/>
        </p:spPr>
        <p:txBody>
          <a:bodyPr lIns="108000" tIns="108000" rIns="108000" bIns="108000"/>
          <a:lstStyle>
            <a:lvl1pPr algn="ctr">
              <a:defRPr sz="1500"/>
            </a:lvl1pPr>
          </a:lstStyle>
          <a:p>
            <a:r>
              <a:rPr lang="nl-NL"/>
              <a:t>Klik op het pictogram als u een afbeelding wilt toevoegen. Voeg de illustraties toe als .</a:t>
            </a:r>
            <a:r>
              <a:rPr lang="nl-NL" err="1"/>
              <a:t>png</a:t>
            </a:r>
            <a:r>
              <a:rPr lang="nl-NL"/>
              <a:t> met transparante achtergrond i.v.m. de gekleurde achtergrond.</a:t>
            </a:r>
          </a:p>
        </p:txBody>
      </p:sp>
    </p:spTree>
    <p:extLst>
      <p:ext uri="{BB962C8B-B14F-4D97-AF65-F5344CB8AC3E}">
        <p14:creationId xmlns:p14="http://schemas.microsoft.com/office/powerpoint/2010/main" val="1862167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houd (Twee afbeeldinge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52AEE93-3D8B-2535-2B5A-E29A9E12D4A6}"/>
              </a:ext>
            </a:extLst>
          </p:cNvPr>
          <p:cNvSpPr>
            <a:spLocks noGrp="1"/>
          </p:cNvSpPr>
          <p:nvPr>
            <p:ph type="body" sz="quarter" idx="16" hasCustomPrompt="1"/>
          </p:nvPr>
        </p:nvSpPr>
        <p:spPr>
          <a:xfrm>
            <a:off x="6228000" y="0"/>
            <a:ext cx="5965200" cy="3168000"/>
          </a:xfrm>
          <a:solidFill>
            <a:schemeClr val="bg2"/>
          </a:solidFill>
        </p:spPr>
        <p:txBody>
          <a:bodyPr/>
          <a:lstStyle>
            <a:lvl1pPr>
              <a:defRPr/>
            </a:lvl1pPr>
          </a:lstStyle>
          <a:p>
            <a:pPr lvl="0"/>
            <a:r>
              <a:rPr lang="en-US"/>
              <a:t> </a:t>
            </a:r>
            <a:endParaRPr lang="nl-NL"/>
          </a:p>
        </p:txBody>
      </p:sp>
      <p:sp>
        <p:nvSpPr>
          <p:cNvPr id="12" name="Picture Placeholder 11">
            <a:extLst>
              <a:ext uri="{FF2B5EF4-FFF2-40B4-BE49-F238E27FC236}">
                <a16:creationId xmlns:a16="http://schemas.microsoft.com/office/drawing/2014/main" id="{1C2E558A-0BA6-6B32-FDC8-6B2C70DB33AB}"/>
              </a:ext>
            </a:extLst>
          </p:cNvPr>
          <p:cNvSpPr>
            <a:spLocks noGrp="1"/>
          </p:cNvSpPr>
          <p:nvPr>
            <p:ph type="pic" sz="quarter" idx="14"/>
          </p:nvPr>
        </p:nvSpPr>
        <p:spPr>
          <a:xfrm>
            <a:off x="6228000" y="3167999"/>
            <a:ext cx="5965200" cy="3186000"/>
          </a:xfr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3999" y="447675"/>
            <a:ext cx="4680000" cy="52326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Picture Placeholder 11">
            <a:extLst>
              <a:ext uri="{FF2B5EF4-FFF2-40B4-BE49-F238E27FC236}">
                <a16:creationId xmlns:a16="http://schemas.microsoft.com/office/drawing/2014/main" id="{319727F5-19EC-80A0-00E4-78F4C2F4E93D}"/>
              </a:ext>
            </a:extLst>
          </p:cNvPr>
          <p:cNvSpPr>
            <a:spLocks noGrp="1"/>
          </p:cNvSpPr>
          <p:nvPr>
            <p:ph type="pic" sz="quarter" idx="15" hasCustomPrompt="1"/>
          </p:nvPr>
        </p:nvSpPr>
        <p:spPr>
          <a:xfrm>
            <a:off x="6732000" y="447675"/>
            <a:ext cx="4957200" cy="2272650"/>
          </a:xfrm>
          <a:noFill/>
        </p:spPr>
        <p:txBody>
          <a:bodyPr lIns="108000" tIns="108000" rIns="108000" bIns="108000"/>
          <a:lstStyle>
            <a:lvl1pPr algn="ctr">
              <a:defRPr sz="1500"/>
            </a:lvl1pPr>
          </a:lstStyle>
          <a:p>
            <a:r>
              <a:rPr lang="nl-NL"/>
              <a:t>Klik op het pictogram als u een afbeelding wilt toevoegen. Voeg de illustraties toe als .</a:t>
            </a:r>
            <a:r>
              <a:rPr lang="nl-NL" err="1"/>
              <a:t>png</a:t>
            </a:r>
            <a:r>
              <a:rPr lang="nl-NL"/>
              <a:t> met transparante achtergrond i.v.m. de gekleurde achtergrond.</a:t>
            </a:r>
          </a:p>
        </p:txBody>
      </p:sp>
    </p:spTree>
    <p:extLst>
      <p:ext uri="{BB962C8B-B14F-4D97-AF65-F5344CB8AC3E}">
        <p14:creationId xmlns:p14="http://schemas.microsoft.com/office/powerpoint/2010/main" val="2938599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 (Afbeeld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a:xfrm>
            <a:off x="3476600" y="6154075"/>
            <a:ext cx="8212600" cy="123111"/>
          </a:xfrm>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3999" y="447675"/>
            <a:ext cx="4680000" cy="52326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Picture Placeholder 13">
            <a:extLst>
              <a:ext uri="{FF2B5EF4-FFF2-40B4-BE49-F238E27FC236}">
                <a16:creationId xmlns:a16="http://schemas.microsoft.com/office/drawing/2014/main" id="{20C83E23-F90A-2938-89AC-89E96BB2DA60}"/>
              </a:ext>
            </a:extLst>
          </p:cNvPr>
          <p:cNvSpPr>
            <a:spLocks noGrp="1"/>
          </p:cNvSpPr>
          <p:nvPr>
            <p:ph type="pic" sz="quarter" idx="14"/>
          </p:nvPr>
        </p:nvSpPr>
        <p:spPr>
          <a:xfrm>
            <a:off x="6253200" y="504000"/>
            <a:ext cx="5436000" cy="5328000"/>
          </a:xfrm>
          <a:prstGeom prst="roundRect">
            <a:avLst>
              <a:gd name="adj" fmla="val 1382"/>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Tree>
    <p:extLst>
      <p:ext uri="{BB962C8B-B14F-4D97-AF65-F5344CB8AC3E}">
        <p14:creationId xmlns:p14="http://schemas.microsoft.com/office/powerpoint/2010/main" val="2548935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 (Afbeelding bree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a:xfrm>
            <a:off x="3476600" y="6154075"/>
            <a:ext cx="8212600" cy="123111"/>
          </a:xfrm>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3999" y="447675"/>
            <a:ext cx="3528000" cy="5232631"/>
          </a:xfrm>
        </p:spPr>
        <p:txBody>
          <a:bodyPr/>
          <a:lstStyle>
            <a:lvl1pPr>
              <a:defRPr sz="1750"/>
            </a:lvl1pPr>
            <a:lvl2pPr>
              <a:defRPr sz="1750"/>
            </a:lvl2pPr>
            <a:lvl3pPr>
              <a:defRPr sz="1750"/>
            </a:lvl3pPr>
            <a:lvl4pPr>
              <a:defRPr sz="1750"/>
            </a:lvl4pPr>
            <a:lvl5pPr>
              <a:defRPr sz="17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Picture Placeholder 13">
            <a:extLst>
              <a:ext uri="{FF2B5EF4-FFF2-40B4-BE49-F238E27FC236}">
                <a16:creationId xmlns:a16="http://schemas.microsoft.com/office/drawing/2014/main" id="{20C83E23-F90A-2938-89AC-89E96BB2DA60}"/>
              </a:ext>
            </a:extLst>
          </p:cNvPr>
          <p:cNvSpPr>
            <a:spLocks noGrp="1"/>
          </p:cNvSpPr>
          <p:nvPr>
            <p:ph type="pic" sz="quarter" idx="14"/>
          </p:nvPr>
        </p:nvSpPr>
        <p:spPr>
          <a:xfrm>
            <a:off x="4309200" y="504000"/>
            <a:ext cx="7380000" cy="5328000"/>
          </a:xfrm>
          <a:prstGeom prst="roundRect">
            <a:avLst>
              <a:gd name="adj" fmla="val 1382"/>
            </a:avLst>
          </a:prstGeom>
          <a:solidFill>
            <a:schemeClr val="bg1">
              <a:lumMod val="85000"/>
            </a:schemeClr>
          </a:solidFill>
        </p:spPr>
        <p:txBody>
          <a:bodyPr lIns="108000" tIns="108000" rIns="108000" bIns="108000"/>
          <a:lstStyle>
            <a:lvl1pPr algn="ctr">
              <a:defRPr sz="1500"/>
            </a:lvl1pPr>
          </a:lstStyle>
          <a:p>
            <a:r>
              <a:rPr lang="nl-NL"/>
              <a:t>Klik op het pictogram als u een afbeelding wilt toevoegen</a:t>
            </a:r>
          </a:p>
        </p:txBody>
      </p:sp>
    </p:spTree>
    <p:extLst>
      <p:ext uri="{BB962C8B-B14F-4D97-AF65-F5344CB8AC3E}">
        <p14:creationId xmlns:p14="http://schemas.microsoft.com/office/powerpoint/2010/main" val="55997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 (Drie kolomm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3CC1-07AE-9E2E-1CDC-53BDD7EA696A}"/>
              </a:ext>
            </a:extLst>
          </p:cNvPr>
          <p:cNvSpPr>
            <a:spLocks noGrp="1"/>
          </p:cNvSpPr>
          <p:nvPr>
            <p:ph type="title" hasCustomPrompt="1"/>
          </p:nvPr>
        </p:nvSpPr>
        <p:spPr>
          <a:xfrm>
            <a:off x="504000" y="453123"/>
            <a:ext cx="11185200" cy="615553"/>
          </a:xfrm>
        </p:spPr>
        <p:txBody>
          <a:bodyPr/>
          <a:lstStyle/>
          <a:p>
            <a:r>
              <a:rPr lang="en-US" err="1"/>
              <a:t>Hoofdstuk</a:t>
            </a:r>
            <a:endParaRPr lang="nl-NL"/>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a:xfrm>
            <a:off x="3476600" y="6154075"/>
            <a:ext cx="8212600" cy="123111"/>
          </a:xfrm>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6" name="Content Placeholder 2">
            <a:extLst>
              <a:ext uri="{FF2B5EF4-FFF2-40B4-BE49-F238E27FC236}">
                <a16:creationId xmlns:a16="http://schemas.microsoft.com/office/drawing/2014/main" id="{398A85BD-8CEC-38CF-1368-83199E1D35CC}"/>
              </a:ext>
            </a:extLst>
          </p:cNvPr>
          <p:cNvSpPr>
            <a:spLocks noGrp="1"/>
          </p:cNvSpPr>
          <p:nvPr>
            <p:ph idx="1"/>
          </p:nvPr>
        </p:nvSpPr>
        <p:spPr>
          <a:xfrm>
            <a:off x="504000" y="1525906"/>
            <a:ext cx="3528000" cy="4154400"/>
          </a:xfrm>
        </p:spPr>
        <p:txBody>
          <a:bodyPr/>
          <a:lstStyle>
            <a:lvl1pPr>
              <a:defRPr sz="1750"/>
            </a:lvl1pPr>
            <a:lvl2pPr>
              <a:defRPr sz="1750"/>
            </a:lvl2pPr>
            <a:lvl3pPr>
              <a:defRPr sz="1750"/>
            </a:lvl3pPr>
            <a:lvl4pPr>
              <a:defRPr sz="1750"/>
            </a:lvl4pPr>
            <a:lvl5pPr>
              <a:defRPr sz="17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Content Placeholder 2">
            <a:extLst>
              <a:ext uri="{FF2B5EF4-FFF2-40B4-BE49-F238E27FC236}">
                <a16:creationId xmlns:a16="http://schemas.microsoft.com/office/drawing/2014/main" id="{61065C17-EBB4-FE81-4DF5-1B7B64EA3A07}"/>
              </a:ext>
            </a:extLst>
          </p:cNvPr>
          <p:cNvSpPr>
            <a:spLocks noGrp="1"/>
          </p:cNvSpPr>
          <p:nvPr>
            <p:ph idx="13"/>
          </p:nvPr>
        </p:nvSpPr>
        <p:spPr>
          <a:xfrm>
            <a:off x="4332600" y="1525906"/>
            <a:ext cx="3528000" cy="4154400"/>
          </a:xfrm>
        </p:spPr>
        <p:txBody>
          <a:bodyPr/>
          <a:lstStyle>
            <a:lvl1pPr>
              <a:defRPr sz="1750"/>
            </a:lvl1pPr>
            <a:lvl2pPr>
              <a:defRPr sz="1750"/>
            </a:lvl2pPr>
            <a:lvl3pPr>
              <a:defRPr sz="1750"/>
            </a:lvl3pPr>
            <a:lvl4pPr>
              <a:defRPr sz="1750"/>
            </a:lvl4pPr>
            <a:lvl5pPr>
              <a:defRPr sz="17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Content Placeholder 2">
            <a:extLst>
              <a:ext uri="{FF2B5EF4-FFF2-40B4-BE49-F238E27FC236}">
                <a16:creationId xmlns:a16="http://schemas.microsoft.com/office/drawing/2014/main" id="{B8E5B81C-5C61-5C8A-2D09-05CD39F37DB7}"/>
              </a:ext>
            </a:extLst>
          </p:cNvPr>
          <p:cNvSpPr>
            <a:spLocks noGrp="1"/>
          </p:cNvSpPr>
          <p:nvPr>
            <p:ph idx="14"/>
          </p:nvPr>
        </p:nvSpPr>
        <p:spPr>
          <a:xfrm>
            <a:off x="8161200" y="1525906"/>
            <a:ext cx="3528000" cy="4154400"/>
          </a:xfrm>
        </p:spPr>
        <p:txBody>
          <a:bodyPr/>
          <a:lstStyle>
            <a:lvl1pPr>
              <a:defRPr sz="1750"/>
            </a:lvl1pPr>
            <a:lvl2pPr>
              <a:defRPr sz="1750"/>
            </a:lvl2pPr>
            <a:lvl3pPr>
              <a:defRPr sz="1750"/>
            </a:lvl3pPr>
            <a:lvl4pPr>
              <a:defRPr sz="1750"/>
            </a:lvl4pPr>
            <a:lvl5pPr>
              <a:defRPr sz="17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55119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 (Drie tekstkaders en afbeeldingen)">
    <p:spTree>
      <p:nvGrpSpPr>
        <p:cNvPr id="1" name=""/>
        <p:cNvGrpSpPr/>
        <p:nvPr/>
      </p:nvGrpSpPr>
      <p:grpSpPr>
        <a:xfrm>
          <a:off x="0" y="0"/>
          <a:ext cx="0" cy="0"/>
          <a:chOff x="0" y="0"/>
          <a:chExt cx="0" cy="0"/>
        </a:xfrm>
      </p:grpSpPr>
      <p:sp>
        <p:nvSpPr>
          <p:cNvPr id="22" name="Text Placeholder 12">
            <a:extLst>
              <a:ext uri="{FF2B5EF4-FFF2-40B4-BE49-F238E27FC236}">
                <a16:creationId xmlns:a16="http://schemas.microsoft.com/office/drawing/2014/main" id="{F2FA3913-9B69-55D6-4BFB-160A35E7C869}"/>
              </a:ext>
            </a:extLst>
          </p:cNvPr>
          <p:cNvSpPr>
            <a:spLocks noGrp="1"/>
          </p:cNvSpPr>
          <p:nvPr>
            <p:ph type="body" sz="quarter" idx="16" hasCustomPrompt="1"/>
          </p:nvPr>
        </p:nvSpPr>
        <p:spPr>
          <a:xfrm>
            <a:off x="503238" y="1589088"/>
            <a:ext cx="3527425" cy="4248150"/>
          </a:xfrm>
          <a:prstGeom prst="roundRect">
            <a:avLst>
              <a:gd name="adj" fmla="val 1951"/>
            </a:avLst>
          </a:prstGeom>
          <a:solidFill>
            <a:schemeClr val="bg2"/>
          </a:solidFill>
        </p:spPr>
        <p:txBody>
          <a:bodyPr/>
          <a:lstStyle>
            <a:lvl1pPr>
              <a:defRPr/>
            </a:lvl1pPr>
          </a:lstStyle>
          <a:p>
            <a:pPr lvl="0"/>
            <a:r>
              <a:rPr lang="en-US"/>
              <a:t> </a:t>
            </a:r>
            <a:endParaRPr lang="nl-NL"/>
          </a:p>
        </p:txBody>
      </p:sp>
      <p:sp>
        <p:nvSpPr>
          <p:cNvPr id="24" name="Text Placeholder 12">
            <a:extLst>
              <a:ext uri="{FF2B5EF4-FFF2-40B4-BE49-F238E27FC236}">
                <a16:creationId xmlns:a16="http://schemas.microsoft.com/office/drawing/2014/main" id="{1C82D6E8-E4D2-186C-8CBF-4859FAEB9D91}"/>
              </a:ext>
            </a:extLst>
          </p:cNvPr>
          <p:cNvSpPr>
            <a:spLocks noGrp="1"/>
          </p:cNvSpPr>
          <p:nvPr>
            <p:ph type="body" sz="quarter" idx="18" hasCustomPrompt="1"/>
          </p:nvPr>
        </p:nvSpPr>
        <p:spPr>
          <a:xfrm>
            <a:off x="4333175" y="1589406"/>
            <a:ext cx="3527425" cy="4248150"/>
          </a:xfrm>
          <a:prstGeom prst="roundRect">
            <a:avLst>
              <a:gd name="adj" fmla="val 1951"/>
            </a:avLst>
          </a:prstGeom>
          <a:solidFill>
            <a:schemeClr val="bg2"/>
          </a:solidFill>
        </p:spPr>
        <p:txBody>
          <a:bodyPr/>
          <a:lstStyle>
            <a:lvl1pPr>
              <a:defRPr/>
            </a:lvl1pPr>
          </a:lstStyle>
          <a:p>
            <a:pPr lvl="0"/>
            <a:r>
              <a:rPr lang="en-US"/>
              <a:t> </a:t>
            </a:r>
            <a:endParaRPr lang="nl-NL"/>
          </a:p>
        </p:txBody>
      </p:sp>
      <p:sp>
        <p:nvSpPr>
          <p:cNvPr id="26" name="Text Placeholder 12">
            <a:extLst>
              <a:ext uri="{FF2B5EF4-FFF2-40B4-BE49-F238E27FC236}">
                <a16:creationId xmlns:a16="http://schemas.microsoft.com/office/drawing/2014/main" id="{7DFE680C-166B-CC39-5278-D9BEE9B3BC99}"/>
              </a:ext>
            </a:extLst>
          </p:cNvPr>
          <p:cNvSpPr>
            <a:spLocks noGrp="1"/>
          </p:cNvSpPr>
          <p:nvPr>
            <p:ph type="body" sz="quarter" idx="20" hasCustomPrompt="1"/>
          </p:nvPr>
        </p:nvSpPr>
        <p:spPr>
          <a:xfrm>
            <a:off x="8161775" y="1589406"/>
            <a:ext cx="3527425" cy="4248150"/>
          </a:xfrm>
          <a:prstGeom prst="roundRect">
            <a:avLst>
              <a:gd name="adj" fmla="val 1951"/>
            </a:avLst>
          </a:prstGeom>
          <a:solidFill>
            <a:schemeClr val="bg2"/>
          </a:solidFill>
        </p:spPr>
        <p:txBody>
          <a:bodyPr/>
          <a:lstStyle>
            <a:lvl1pPr>
              <a:defRPr/>
            </a:lvl1pPr>
          </a:lstStyle>
          <a:p>
            <a:pPr lvl="0"/>
            <a:r>
              <a:rPr lang="en-US"/>
              <a:t> </a:t>
            </a:r>
            <a:endParaRPr lang="nl-NL"/>
          </a:p>
        </p:txBody>
      </p:sp>
      <p:sp>
        <p:nvSpPr>
          <p:cNvPr id="2" name="Title 1">
            <a:extLst>
              <a:ext uri="{FF2B5EF4-FFF2-40B4-BE49-F238E27FC236}">
                <a16:creationId xmlns:a16="http://schemas.microsoft.com/office/drawing/2014/main" id="{1F523CC1-07AE-9E2E-1CDC-53BDD7EA696A}"/>
              </a:ext>
            </a:extLst>
          </p:cNvPr>
          <p:cNvSpPr>
            <a:spLocks noGrp="1"/>
          </p:cNvSpPr>
          <p:nvPr>
            <p:ph type="title"/>
          </p:nvPr>
        </p:nvSpPr>
        <p:spPr>
          <a:xfrm>
            <a:off x="504000" y="453123"/>
            <a:ext cx="11185200" cy="615553"/>
          </a:xfrm>
        </p:spPr>
        <p:txBody>
          <a:bodyPr/>
          <a:lstStyle/>
          <a:p>
            <a:r>
              <a:rPr lang="nl-NL"/>
              <a:t>Klik om stijl te bewerken</a:t>
            </a:r>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a:xfrm>
            <a:off x="3476600" y="6154075"/>
            <a:ext cx="8212600" cy="123111"/>
          </a:xfrm>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23" name="Text Placeholder 15">
            <a:extLst>
              <a:ext uri="{FF2B5EF4-FFF2-40B4-BE49-F238E27FC236}">
                <a16:creationId xmlns:a16="http://schemas.microsoft.com/office/drawing/2014/main" id="{ABE803F5-9542-4406-B7B0-DB912CF80A8D}"/>
              </a:ext>
            </a:extLst>
          </p:cNvPr>
          <p:cNvSpPr>
            <a:spLocks noGrp="1"/>
          </p:cNvSpPr>
          <p:nvPr>
            <p:ph type="body" sz="quarter" idx="17"/>
          </p:nvPr>
        </p:nvSpPr>
        <p:spPr>
          <a:xfrm>
            <a:off x="773113" y="1760538"/>
            <a:ext cx="2989262" cy="1554162"/>
          </a:xfrm>
          <a:noFill/>
        </p:spPr>
        <p:txBody>
          <a:bodyPr/>
          <a:lstStyle>
            <a:lvl1pPr>
              <a:defRPr sz="1750"/>
            </a:lvl1pPr>
          </a:lstStyle>
          <a:p>
            <a:pPr lvl="0"/>
            <a:r>
              <a:rPr lang="nl-NL"/>
              <a:t>Klikken om de tekststijl van het model te bewerken</a:t>
            </a:r>
          </a:p>
        </p:txBody>
      </p:sp>
      <p:sp>
        <p:nvSpPr>
          <p:cNvPr id="25" name="Text Placeholder 15">
            <a:extLst>
              <a:ext uri="{FF2B5EF4-FFF2-40B4-BE49-F238E27FC236}">
                <a16:creationId xmlns:a16="http://schemas.microsoft.com/office/drawing/2014/main" id="{897D348C-F271-4F45-59E2-27A9471A49F4}"/>
              </a:ext>
            </a:extLst>
          </p:cNvPr>
          <p:cNvSpPr>
            <a:spLocks noGrp="1"/>
          </p:cNvSpPr>
          <p:nvPr>
            <p:ph type="body" sz="quarter" idx="19"/>
          </p:nvPr>
        </p:nvSpPr>
        <p:spPr>
          <a:xfrm>
            <a:off x="4603050" y="1760856"/>
            <a:ext cx="2989262" cy="1554162"/>
          </a:xfrm>
          <a:noFill/>
        </p:spPr>
        <p:txBody>
          <a:bodyPr/>
          <a:lstStyle>
            <a:lvl1pPr>
              <a:defRPr sz="1750"/>
            </a:lvl1pPr>
          </a:lstStyle>
          <a:p>
            <a:pPr lvl="0"/>
            <a:r>
              <a:rPr lang="nl-NL"/>
              <a:t>Klikken om de tekststijl van het model te bewerken</a:t>
            </a:r>
          </a:p>
        </p:txBody>
      </p:sp>
      <p:sp>
        <p:nvSpPr>
          <p:cNvPr id="27" name="Text Placeholder 15">
            <a:extLst>
              <a:ext uri="{FF2B5EF4-FFF2-40B4-BE49-F238E27FC236}">
                <a16:creationId xmlns:a16="http://schemas.microsoft.com/office/drawing/2014/main" id="{B35E8ACD-A984-01EA-A59D-2E816F6AFAFF}"/>
              </a:ext>
            </a:extLst>
          </p:cNvPr>
          <p:cNvSpPr>
            <a:spLocks noGrp="1"/>
          </p:cNvSpPr>
          <p:nvPr>
            <p:ph type="body" sz="quarter" idx="21"/>
          </p:nvPr>
        </p:nvSpPr>
        <p:spPr>
          <a:xfrm>
            <a:off x="8431650" y="1760856"/>
            <a:ext cx="2989262" cy="1554162"/>
          </a:xfrm>
          <a:noFill/>
        </p:spPr>
        <p:txBody>
          <a:bodyPr/>
          <a:lstStyle>
            <a:lvl1pPr>
              <a:defRPr sz="1750"/>
            </a:lvl1pPr>
          </a:lstStyle>
          <a:p>
            <a:pPr lvl="0"/>
            <a:r>
              <a:rPr lang="nl-NL"/>
              <a:t>Klikken om de tekststijl van het model te bewerken</a:t>
            </a:r>
          </a:p>
        </p:txBody>
      </p:sp>
      <p:sp>
        <p:nvSpPr>
          <p:cNvPr id="28" name="Picture Placeholder 11">
            <a:extLst>
              <a:ext uri="{FF2B5EF4-FFF2-40B4-BE49-F238E27FC236}">
                <a16:creationId xmlns:a16="http://schemas.microsoft.com/office/drawing/2014/main" id="{6087CBF8-EECD-BEB8-FF57-B2C0959469C2}"/>
              </a:ext>
            </a:extLst>
          </p:cNvPr>
          <p:cNvSpPr>
            <a:spLocks noGrp="1"/>
          </p:cNvSpPr>
          <p:nvPr>
            <p:ph type="pic" sz="quarter" idx="15" hasCustomPrompt="1"/>
          </p:nvPr>
        </p:nvSpPr>
        <p:spPr>
          <a:xfrm>
            <a:off x="773113" y="3631219"/>
            <a:ext cx="2989262" cy="1942471"/>
          </a:xfrm>
          <a:noFill/>
        </p:spPr>
        <p:txBody>
          <a:bodyPr lIns="108000" tIns="108000" rIns="108000" bIns="108000"/>
          <a:lstStyle>
            <a:lvl1pPr algn="ctr">
              <a:defRPr sz="1500"/>
            </a:lvl1pPr>
          </a:lstStyle>
          <a:p>
            <a:r>
              <a:rPr lang="nl-NL"/>
              <a:t>Klik op het pictogram als u een afbeelding wilt toevoegen. Voeg de illustraties toe als .</a:t>
            </a:r>
            <a:r>
              <a:rPr lang="nl-NL" err="1"/>
              <a:t>png</a:t>
            </a:r>
            <a:r>
              <a:rPr lang="nl-NL"/>
              <a:t> met transparante achtergrond i.v.m. de gekleurde achtergrond.</a:t>
            </a:r>
          </a:p>
        </p:txBody>
      </p:sp>
      <p:sp>
        <p:nvSpPr>
          <p:cNvPr id="29" name="Picture Placeholder 11">
            <a:extLst>
              <a:ext uri="{FF2B5EF4-FFF2-40B4-BE49-F238E27FC236}">
                <a16:creationId xmlns:a16="http://schemas.microsoft.com/office/drawing/2014/main" id="{6DE044AD-5778-0A38-DFF1-2C71755D246B}"/>
              </a:ext>
            </a:extLst>
          </p:cNvPr>
          <p:cNvSpPr>
            <a:spLocks noGrp="1"/>
          </p:cNvSpPr>
          <p:nvPr>
            <p:ph type="pic" sz="quarter" idx="22" hasCustomPrompt="1"/>
          </p:nvPr>
        </p:nvSpPr>
        <p:spPr>
          <a:xfrm>
            <a:off x="4603050" y="3631219"/>
            <a:ext cx="2989262" cy="1942471"/>
          </a:xfrm>
          <a:noFill/>
        </p:spPr>
        <p:txBody>
          <a:bodyPr lIns="108000" tIns="108000" rIns="108000" bIns="108000"/>
          <a:lstStyle>
            <a:lvl1pPr algn="ctr">
              <a:defRPr sz="1500"/>
            </a:lvl1pPr>
          </a:lstStyle>
          <a:p>
            <a:r>
              <a:rPr lang="nl-NL"/>
              <a:t>Klik op het pictogram als u een afbeelding wilt toevoegen. Voeg de illustraties toe als .</a:t>
            </a:r>
            <a:r>
              <a:rPr lang="nl-NL" err="1"/>
              <a:t>png</a:t>
            </a:r>
            <a:r>
              <a:rPr lang="nl-NL"/>
              <a:t> met transparante achtergrond i.v.m. de gekleurde achtergrond.</a:t>
            </a:r>
          </a:p>
        </p:txBody>
      </p:sp>
      <p:sp>
        <p:nvSpPr>
          <p:cNvPr id="30" name="Picture Placeholder 11">
            <a:extLst>
              <a:ext uri="{FF2B5EF4-FFF2-40B4-BE49-F238E27FC236}">
                <a16:creationId xmlns:a16="http://schemas.microsoft.com/office/drawing/2014/main" id="{A6985AE9-91C2-01C2-5E84-0031365B7F2D}"/>
              </a:ext>
            </a:extLst>
          </p:cNvPr>
          <p:cNvSpPr>
            <a:spLocks noGrp="1"/>
          </p:cNvSpPr>
          <p:nvPr>
            <p:ph type="pic" sz="quarter" idx="23" hasCustomPrompt="1"/>
          </p:nvPr>
        </p:nvSpPr>
        <p:spPr>
          <a:xfrm>
            <a:off x="8431650" y="3631219"/>
            <a:ext cx="2989262" cy="1942471"/>
          </a:xfrm>
          <a:noFill/>
        </p:spPr>
        <p:txBody>
          <a:bodyPr lIns="108000" tIns="108000" rIns="108000" bIns="108000"/>
          <a:lstStyle>
            <a:lvl1pPr algn="ctr">
              <a:defRPr sz="1500"/>
            </a:lvl1pPr>
          </a:lstStyle>
          <a:p>
            <a:r>
              <a:rPr lang="nl-NL"/>
              <a:t>Klik op het pictogram als u een afbeelding wilt toevoegen. Voeg de illustraties toe als .</a:t>
            </a:r>
            <a:r>
              <a:rPr lang="nl-NL" err="1"/>
              <a:t>png</a:t>
            </a:r>
            <a:r>
              <a:rPr lang="nl-NL"/>
              <a:t> met transparante achtergrond i.v.m. de gekleurde achtergrond.</a:t>
            </a:r>
          </a:p>
        </p:txBody>
      </p:sp>
    </p:spTree>
    <p:extLst>
      <p:ext uri="{BB962C8B-B14F-4D97-AF65-F5344CB8AC3E}">
        <p14:creationId xmlns:p14="http://schemas.microsoft.com/office/powerpoint/2010/main" val="3578054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oud (Tekstkader en afbeelding)">
    <p:spTree>
      <p:nvGrpSpPr>
        <p:cNvPr id="1" name=""/>
        <p:cNvGrpSpPr/>
        <p:nvPr/>
      </p:nvGrpSpPr>
      <p:grpSpPr>
        <a:xfrm>
          <a:off x="0" y="0"/>
          <a:ext cx="0" cy="0"/>
          <a:chOff x="0" y="0"/>
          <a:chExt cx="0" cy="0"/>
        </a:xfrm>
      </p:grpSpPr>
      <p:sp>
        <p:nvSpPr>
          <p:cNvPr id="26" name="Text Placeholder 12">
            <a:extLst>
              <a:ext uri="{FF2B5EF4-FFF2-40B4-BE49-F238E27FC236}">
                <a16:creationId xmlns:a16="http://schemas.microsoft.com/office/drawing/2014/main" id="{7DFE680C-166B-CC39-5278-D9BEE9B3BC99}"/>
              </a:ext>
            </a:extLst>
          </p:cNvPr>
          <p:cNvSpPr>
            <a:spLocks noGrp="1"/>
          </p:cNvSpPr>
          <p:nvPr>
            <p:ph type="body" sz="quarter" idx="20" hasCustomPrompt="1"/>
          </p:nvPr>
        </p:nvSpPr>
        <p:spPr>
          <a:xfrm>
            <a:off x="8161775" y="1589406"/>
            <a:ext cx="3527425" cy="4248150"/>
          </a:xfrm>
          <a:prstGeom prst="roundRect">
            <a:avLst>
              <a:gd name="adj" fmla="val 1951"/>
            </a:avLst>
          </a:prstGeom>
          <a:solidFill>
            <a:schemeClr val="bg2"/>
          </a:solidFill>
        </p:spPr>
        <p:txBody>
          <a:bodyPr/>
          <a:lstStyle>
            <a:lvl1pPr>
              <a:defRPr/>
            </a:lvl1pPr>
          </a:lstStyle>
          <a:p>
            <a:pPr lvl="0"/>
            <a:r>
              <a:rPr lang="en-US"/>
              <a:t> </a:t>
            </a:r>
            <a:endParaRPr lang="nl-NL"/>
          </a:p>
        </p:txBody>
      </p:sp>
      <p:sp>
        <p:nvSpPr>
          <p:cNvPr id="2" name="Title 1">
            <a:extLst>
              <a:ext uri="{FF2B5EF4-FFF2-40B4-BE49-F238E27FC236}">
                <a16:creationId xmlns:a16="http://schemas.microsoft.com/office/drawing/2014/main" id="{1F523CC1-07AE-9E2E-1CDC-53BDD7EA696A}"/>
              </a:ext>
            </a:extLst>
          </p:cNvPr>
          <p:cNvSpPr>
            <a:spLocks noGrp="1"/>
          </p:cNvSpPr>
          <p:nvPr>
            <p:ph type="title" hasCustomPrompt="1"/>
          </p:nvPr>
        </p:nvSpPr>
        <p:spPr>
          <a:xfrm>
            <a:off x="504000" y="453123"/>
            <a:ext cx="11185200" cy="615553"/>
          </a:xfrm>
        </p:spPr>
        <p:txBody>
          <a:bodyPr/>
          <a:lstStyle/>
          <a:p>
            <a:r>
              <a:rPr lang="en-US" err="1"/>
              <a:t>Hoofdstuk</a:t>
            </a:r>
            <a:endParaRPr lang="nl-NL"/>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a:xfrm>
            <a:off x="3476600" y="6154075"/>
            <a:ext cx="8212600" cy="123111"/>
          </a:xfrm>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27" name="Text Placeholder 15">
            <a:extLst>
              <a:ext uri="{FF2B5EF4-FFF2-40B4-BE49-F238E27FC236}">
                <a16:creationId xmlns:a16="http://schemas.microsoft.com/office/drawing/2014/main" id="{B35E8ACD-A984-01EA-A59D-2E816F6AFAFF}"/>
              </a:ext>
            </a:extLst>
          </p:cNvPr>
          <p:cNvSpPr>
            <a:spLocks noGrp="1"/>
          </p:cNvSpPr>
          <p:nvPr>
            <p:ph type="body" sz="quarter" idx="21"/>
          </p:nvPr>
        </p:nvSpPr>
        <p:spPr>
          <a:xfrm>
            <a:off x="8431650" y="1760856"/>
            <a:ext cx="2989262" cy="1554162"/>
          </a:xfrm>
          <a:noFill/>
        </p:spPr>
        <p:txBody>
          <a:bodyPr/>
          <a:lstStyle>
            <a:lvl1pPr>
              <a:defRPr sz="1750"/>
            </a:lvl1pPr>
          </a:lstStyle>
          <a:p>
            <a:pPr lvl="0"/>
            <a:r>
              <a:rPr lang="nl-NL"/>
              <a:t>Klikken om de tekststijl van het model te bewerken</a:t>
            </a:r>
          </a:p>
        </p:txBody>
      </p:sp>
      <p:sp>
        <p:nvSpPr>
          <p:cNvPr id="30" name="Picture Placeholder 11">
            <a:extLst>
              <a:ext uri="{FF2B5EF4-FFF2-40B4-BE49-F238E27FC236}">
                <a16:creationId xmlns:a16="http://schemas.microsoft.com/office/drawing/2014/main" id="{A6985AE9-91C2-01C2-5E84-0031365B7F2D}"/>
              </a:ext>
            </a:extLst>
          </p:cNvPr>
          <p:cNvSpPr>
            <a:spLocks noGrp="1"/>
          </p:cNvSpPr>
          <p:nvPr>
            <p:ph type="pic" sz="quarter" idx="23" hasCustomPrompt="1"/>
          </p:nvPr>
        </p:nvSpPr>
        <p:spPr>
          <a:xfrm>
            <a:off x="8431650" y="3631219"/>
            <a:ext cx="2989262" cy="1942471"/>
          </a:xfrm>
          <a:noFill/>
        </p:spPr>
        <p:txBody>
          <a:bodyPr lIns="108000" tIns="108000" rIns="108000" bIns="108000"/>
          <a:lstStyle>
            <a:lvl1pPr algn="ctr">
              <a:defRPr sz="1500"/>
            </a:lvl1pPr>
          </a:lstStyle>
          <a:p>
            <a:r>
              <a:rPr lang="nl-NL"/>
              <a:t>Klik op het pictogram als u een afbeelding wilt toevoegen. Voeg de illustraties toe als .</a:t>
            </a:r>
            <a:r>
              <a:rPr lang="nl-NL" err="1"/>
              <a:t>png</a:t>
            </a:r>
            <a:r>
              <a:rPr lang="nl-NL"/>
              <a:t> met transparante achtergrond i.v.m. de gekleurde achtergrond.</a:t>
            </a:r>
          </a:p>
        </p:txBody>
      </p:sp>
      <p:sp>
        <p:nvSpPr>
          <p:cNvPr id="7" name="Content Placeholder 2">
            <a:extLst>
              <a:ext uri="{FF2B5EF4-FFF2-40B4-BE49-F238E27FC236}">
                <a16:creationId xmlns:a16="http://schemas.microsoft.com/office/drawing/2014/main" id="{C66A1AA2-FD68-3156-5B0B-DAAE45495CB8}"/>
              </a:ext>
            </a:extLst>
          </p:cNvPr>
          <p:cNvSpPr>
            <a:spLocks noGrp="1"/>
          </p:cNvSpPr>
          <p:nvPr>
            <p:ph idx="1"/>
          </p:nvPr>
        </p:nvSpPr>
        <p:spPr>
          <a:xfrm>
            <a:off x="504000" y="1525906"/>
            <a:ext cx="4680000" cy="4154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775444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kader (Volledig beeld)">
    <p:spTree>
      <p:nvGrpSpPr>
        <p:cNvPr id="1" name=""/>
        <p:cNvGrpSpPr/>
        <p:nvPr/>
      </p:nvGrpSpPr>
      <p:grpSpPr>
        <a:xfrm>
          <a:off x="0" y="0"/>
          <a:ext cx="0" cy="0"/>
          <a:chOff x="0" y="0"/>
          <a:chExt cx="0" cy="0"/>
        </a:xfrm>
      </p:grpSpPr>
      <p:sp>
        <p:nvSpPr>
          <p:cNvPr id="6" name="Picture Placeholder 126">
            <a:extLst>
              <a:ext uri="{FF2B5EF4-FFF2-40B4-BE49-F238E27FC236}">
                <a16:creationId xmlns:a16="http://schemas.microsoft.com/office/drawing/2014/main" id="{DC328C04-6E94-3899-283B-8287792927C1}"/>
              </a:ext>
            </a:extLst>
          </p:cNvPr>
          <p:cNvSpPr>
            <a:spLocks noGrp="1"/>
          </p:cNvSpPr>
          <p:nvPr>
            <p:ph type="pic" sz="quarter" idx="23"/>
          </p:nvPr>
        </p:nvSpPr>
        <p:spPr>
          <a:xfrm>
            <a:off x="0" y="0"/>
            <a:ext cx="12193200" cy="6354000"/>
          </a:xfrm>
          <a:solidFill>
            <a:schemeClr val="bg1">
              <a:lumMod val="85000"/>
            </a:schemeClr>
          </a:solidFill>
        </p:spPr>
        <p:txBody>
          <a:bodyPr lIns="4320000" tIns="504000" rIns="108000" bIns="108000"/>
          <a:lstStyle>
            <a:lvl1pPr>
              <a:defRPr sz="1500"/>
            </a:lvl1pPr>
          </a:lstStyle>
          <a:p>
            <a:r>
              <a:rPr lang="nl-NL"/>
              <a:t>Klik op het pictogram als u een afbeelding wilt toevoegen</a:t>
            </a:r>
          </a:p>
        </p:txBody>
      </p:sp>
      <p:sp>
        <p:nvSpPr>
          <p:cNvPr id="22" name="Text Placeholder 12">
            <a:extLst>
              <a:ext uri="{FF2B5EF4-FFF2-40B4-BE49-F238E27FC236}">
                <a16:creationId xmlns:a16="http://schemas.microsoft.com/office/drawing/2014/main" id="{F2FA3913-9B69-55D6-4BFB-160A35E7C869}"/>
              </a:ext>
            </a:extLst>
          </p:cNvPr>
          <p:cNvSpPr>
            <a:spLocks noGrp="1"/>
          </p:cNvSpPr>
          <p:nvPr>
            <p:ph type="body" sz="quarter" idx="16"/>
          </p:nvPr>
        </p:nvSpPr>
        <p:spPr>
          <a:xfrm>
            <a:off x="503238" y="504000"/>
            <a:ext cx="3527425" cy="4248150"/>
          </a:xfrm>
          <a:prstGeom prst="roundRect">
            <a:avLst>
              <a:gd name="adj" fmla="val 1951"/>
            </a:avLst>
          </a:prstGeom>
          <a:solidFill>
            <a:schemeClr val="bg2"/>
          </a:solidFill>
        </p:spPr>
        <p:txBody>
          <a:bodyPr lIns="270000" tIns="144000" rIns="270000"/>
          <a:lstStyle>
            <a:lvl1pPr>
              <a:defRPr sz="1750"/>
            </a:lvl1pPr>
          </a:lstStyle>
          <a:p>
            <a:pPr lvl="0"/>
            <a:r>
              <a:rPr lang="nl-NL"/>
              <a:t>Klikken om de tekststijl van het model te bewerken</a:t>
            </a:r>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a:xfrm>
            <a:off x="3476600" y="6154075"/>
            <a:ext cx="8212600" cy="123111"/>
          </a:xfrm>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Tree>
    <p:extLst>
      <p:ext uri="{BB962C8B-B14F-4D97-AF65-F5344CB8AC3E}">
        <p14:creationId xmlns:p14="http://schemas.microsoft.com/office/powerpoint/2010/main" val="329114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8BCDAF45-FFB1-4290-B985-8F88FC8B120A}"/>
              </a:ext>
            </a:extLst>
          </p:cNvPr>
          <p:cNvSpPr/>
          <p:nvPr/>
        </p:nvSpPr>
        <p:spPr>
          <a:xfrm>
            <a:off x="0" y="0"/>
            <a:ext cx="12192000" cy="3299145"/>
          </a:xfrm>
          <a:custGeom>
            <a:avLst/>
            <a:gdLst>
              <a:gd name="connsiteX0" fmla="*/ 12192000 w 12192000"/>
              <a:gd name="connsiteY0" fmla="*/ 3033141 h 3299145"/>
              <a:gd name="connsiteX1" fmla="*/ 12192000 w 12192000"/>
              <a:gd name="connsiteY1" fmla="*/ 0 h 3299145"/>
              <a:gd name="connsiteX2" fmla="*/ 0 w 12192000"/>
              <a:gd name="connsiteY2" fmla="*/ 0 h 3299145"/>
              <a:gd name="connsiteX3" fmla="*/ 0 w 12192000"/>
              <a:gd name="connsiteY3" fmla="*/ 2216023 h 3299145"/>
              <a:gd name="connsiteX4" fmla="*/ 12192000 w 12192000"/>
              <a:gd name="connsiteY4" fmla="*/ 3033141 h 3299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99145">
                <a:moveTo>
                  <a:pt x="12192000" y="3033141"/>
                </a:moveTo>
                <a:lnTo>
                  <a:pt x="12192000" y="0"/>
                </a:lnTo>
                <a:lnTo>
                  <a:pt x="0" y="0"/>
                </a:lnTo>
                <a:lnTo>
                  <a:pt x="0" y="2216023"/>
                </a:lnTo>
                <a:cubicBezTo>
                  <a:pt x="2690749" y="3291840"/>
                  <a:pt x="7224269" y="3570351"/>
                  <a:pt x="12192000" y="3033141"/>
                </a:cubicBezTo>
                <a:close/>
              </a:path>
            </a:pathLst>
          </a:custGeom>
          <a:solidFill>
            <a:schemeClr val="tx2"/>
          </a:solidFill>
          <a:ln w="12700" cap="flat">
            <a:noFill/>
            <a:prstDash val="solid"/>
            <a:miter/>
          </a:ln>
        </p:spPr>
        <p:txBody>
          <a:bodyPr rtlCol="0" anchor="ctr"/>
          <a:lstStyle/>
          <a:p>
            <a:endParaRPr lang="nl-NL"/>
          </a:p>
        </p:txBody>
      </p:sp>
      <p:sp>
        <p:nvSpPr>
          <p:cNvPr id="19" name="Picture Placeholder 18">
            <a:extLst>
              <a:ext uri="{FF2B5EF4-FFF2-40B4-BE49-F238E27FC236}">
                <a16:creationId xmlns:a16="http://schemas.microsoft.com/office/drawing/2014/main" id="{1825A1D8-AE5F-4F8F-A647-FF282BD7C264}"/>
              </a:ext>
            </a:extLst>
          </p:cNvPr>
          <p:cNvSpPr>
            <a:spLocks noGrp="1"/>
          </p:cNvSpPr>
          <p:nvPr>
            <p:ph type="pic" sz="quarter" idx="12"/>
          </p:nvPr>
        </p:nvSpPr>
        <p:spPr>
          <a:xfrm>
            <a:off x="2945258" y="0"/>
            <a:ext cx="9246743" cy="3299191"/>
          </a:xfrm>
          <a:custGeom>
            <a:avLst/>
            <a:gdLst>
              <a:gd name="connsiteX0" fmla="*/ 0 w 9246743"/>
              <a:gd name="connsiteY0" fmla="*/ 0 h 3299191"/>
              <a:gd name="connsiteX1" fmla="*/ 7944612 w 9246743"/>
              <a:gd name="connsiteY1" fmla="*/ 0 h 3299191"/>
              <a:gd name="connsiteX2" fmla="*/ 9246743 w 9246743"/>
              <a:gd name="connsiteY2" fmla="*/ 1304290 h 3299191"/>
              <a:gd name="connsiteX3" fmla="*/ 9246743 w 9246743"/>
              <a:gd name="connsiteY3" fmla="*/ 3033141 h 3299191"/>
              <a:gd name="connsiteX4" fmla="*/ 3500628 w 9246743"/>
              <a:gd name="connsiteY4" fmla="*/ 3285236 h 3299191"/>
              <a:gd name="connsiteX5" fmla="*/ 0 w 9246743"/>
              <a:gd name="connsiteY5" fmla="*/ 0 h 329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6743" h="3299191">
                <a:moveTo>
                  <a:pt x="0" y="0"/>
                </a:moveTo>
                <a:lnTo>
                  <a:pt x="7944612" y="0"/>
                </a:lnTo>
                <a:cubicBezTo>
                  <a:pt x="8405215" y="407414"/>
                  <a:pt x="8840089" y="843015"/>
                  <a:pt x="9246743" y="1304290"/>
                </a:cubicBezTo>
                <a:lnTo>
                  <a:pt x="9246743" y="3033141"/>
                </a:lnTo>
                <a:cubicBezTo>
                  <a:pt x="7228205" y="3251200"/>
                  <a:pt x="5281295" y="3335147"/>
                  <a:pt x="3500628" y="3285236"/>
                </a:cubicBezTo>
                <a:cubicBezTo>
                  <a:pt x="2595004" y="1941386"/>
                  <a:pt x="1398575" y="818571"/>
                  <a:pt x="0" y="0"/>
                </a:cubicBezTo>
                <a:close/>
              </a:path>
            </a:pathLst>
          </a:custGeom>
          <a:solidFill>
            <a:schemeClr val="accent2"/>
          </a:solidFill>
        </p:spPr>
        <p:txBody>
          <a:bodyPr wrap="square" anchor="ctr" anchorCtr="0">
            <a:noAutofit/>
          </a:bodyPr>
          <a:lstStyle>
            <a:lvl1pPr algn="ctr">
              <a:defRPr>
                <a:solidFill>
                  <a:schemeClr val="bg2"/>
                </a:solidFill>
              </a:defRPr>
            </a:lvl1pPr>
          </a:lstStyle>
          <a:p>
            <a:endParaRPr lang="nl-NL"/>
          </a:p>
        </p:txBody>
      </p:sp>
      <p:sp>
        <p:nvSpPr>
          <p:cNvPr id="2" name="Title 1">
            <a:extLst>
              <a:ext uri="{FF2B5EF4-FFF2-40B4-BE49-F238E27FC236}">
                <a16:creationId xmlns:a16="http://schemas.microsoft.com/office/drawing/2014/main" id="{8AAAA87F-084B-4435-BCE3-AC59B9EF6ADC}"/>
              </a:ext>
            </a:extLst>
          </p:cNvPr>
          <p:cNvSpPr>
            <a:spLocks noGrp="1" noSelect="1" noRot="1" noChangeAspect="1" noMove="1" noResize="1" noEditPoints="1" noAdjustHandles="1" noChangeArrowheads="1" noChangeShapeType="1" noTextEdit="1"/>
          </p:cNvSpPr>
          <p:nvPr>
            <p:ph type="ctrTitle"/>
          </p:nvPr>
        </p:nvSpPr>
        <p:spPr>
          <a:xfrm>
            <a:off x="2255838" y="3424566"/>
            <a:ext cx="7683500" cy="1589739"/>
          </a:xfrm>
        </p:spPr>
        <p:txBody>
          <a:bodyPr anchor="b"/>
          <a:lstStyle>
            <a:lvl1pPr algn="l">
              <a:defRPr sz="4800">
                <a:solidFill>
                  <a:schemeClr val="tx2"/>
                </a:solidFill>
              </a:defRPr>
            </a:lvl1pPr>
          </a:lstStyle>
          <a:p>
            <a:r>
              <a:rPr lang="nl-NL" noProof="0"/>
              <a:t>Klik om stijl te bewerken</a:t>
            </a:r>
          </a:p>
        </p:txBody>
      </p:sp>
      <p:sp>
        <p:nvSpPr>
          <p:cNvPr id="3" name="Subtitle 2">
            <a:extLst>
              <a:ext uri="{FF2B5EF4-FFF2-40B4-BE49-F238E27FC236}">
                <a16:creationId xmlns:a16="http://schemas.microsoft.com/office/drawing/2014/main" id="{226ECE75-7E3B-4685-9122-03119A2B2D18}"/>
              </a:ext>
            </a:extLst>
          </p:cNvPr>
          <p:cNvSpPr>
            <a:spLocks noGrp="1" noSelect="1" noRot="1" noChangeAspect="1" noMove="1" noResize="1" noEditPoints="1" noAdjustHandles="1" noChangeArrowheads="1" noChangeShapeType="1" noTextEdit="1"/>
          </p:cNvSpPr>
          <p:nvPr>
            <p:ph type="subTitle" idx="1"/>
          </p:nvPr>
        </p:nvSpPr>
        <p:spPr>
          <a:xfrm>
            <a:off x="2255838" y="5104959"/>
            <a:ext cx="7683500" cy="436562"/>
          </a:xfrm>
        </p:spPr>
        <p:txBody>
          <a:bodyPr/>
          <a:lstStyle>
            <a:lvl1pPr marL="0" indent="0" algn="l">
              <a:buNone/>
              <a:defRPr sz="2400" b="1">
                <a:solidFill>
                  <a:schemeClr val="tx2"/>
                </a:solidFill>
                <a:latin typeface="Daytona Condensed" panose="020B0506030503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4" name="Graphic 21">
            <a:extLst>
              <a:ext uri="{FF2B5EF4-FFF2-40B4-BE49-F238E27FC236}">
                <a16:creationId xmlns:a16="http://schemas.microsoft.com/office/drawing/2014/main" id="{30797BB3-31AE-4237-BD1F-511A7BC0119A}"/>
              </a:ext>
            </a:extLst>
          </p:cNvPr>
          <p:cNvSpPr/>
          <p:nvPr/>
        </p:nvSpPr>
        <p:spPr>
          <a:xfrm>
            <a:off x="0" y="5571744"/>
            <a:ext cx="4570221" cy="1286255"/>
          </a:xfrm>
          <a:custGeom>
            <a:avLst/>
            <a:gdLst>
              <a:gd name="connsiteX0" fmla="*/ 0 w 4570221"/>
              <a:gd name="connsiteY0" fmla="*/ 0 h 1286255"/>
              <a:gd name="connsiteX1" fmla="*/ 0 w 4570221"/>
              <a:gd name="connsiteY1" fmla="*/ 1286256 h 1286255"/>
              <a:gd name="connsiteX2" fmla="*/ 4570222 w 4570221"/>
              <a:gd name="connsiteY2" fmla="*/ 1286256 h 1286255"/>
              <a:gd name="connsiteX3" fmla="*/ 0 w 4570221"/>
              <a:gd name="connsiteY3" fmla="*/ 0 h 1286255"/>
            </a:gdLst>
            <a:ahLst/>
            <a:cxnLst>
              <a:cxn ang="0">
                <a:pos x="connsiteX0" y="connsiteY0"/>
              </a:cxn>
              <a:cxn ang="0">
                <a:pos x="connsiteX1" y="connsiteY1"/>
              </a:cxn>
              <a:cxn ang="0">
                <a:pos x="connsiteX2" y="connsiteY2"/>
              </a:cxn>
              <a:cxn ang="0">
                <a:pos x="connsiteX3" y="connsiteY3"/>
              </a:cxn>
            </a:cxnLst>
            <a:rect l="l" t="t" r="r" b="b"/>
            <a:pathLst>
              <a:path w="4570221" h="1286255">
                <a:moveTo>
                  <a:pt x="0" y="0"/>
                </a:moveTo>
                <a:lnTo>
                  <a:pt x="0" y="1286256"/>
                </a:lnTo>
                <a:lnTo>
                  <a:pt x="4570222" y="1286256"/>
                </a:lnTo>
                <a:cubicBezTo>
                  <a:pt x="3237230" y="760857"/>
                  <a:pt x="1699895" y="331724"/>
                  <a:pt x="0" y="0"/>
                </a:cubicBezTo>
                <a:close/>
              </a:path>
            </a:pathLst>
          </a:custGeom>
          <a:solidFill>
            <a:schemeClr val="accent1"/>
          </a:solidFill>
          <a:ln w="12700" cap="flat">
            <a:noFill/>
            <a:prstDash val="solid"/>
            <a:miter/>
          </a:ln>
        </p:spPr>
        <p:txBody>
          <a:bodyPr rtlCol="0" anchor="ctr"/>
          <a:lstStyle/>
          <a:p>
            <a:endParaRPr lang="nl-NL"/>
          </a:p>
        </p:txBody>
      </p:sp>
      <p:pic>
        <p:nvPicPr>
          <p:cNvPr id="12" name="Graphic 11">
            <a:extLst>
              <a:ext uri="{FF2B5EF4-FFF2-40B4-BE49-F238E27FC236}">
                <a16:creationId xmlns:a16="http://schemas.microsoft.com/office/drawing/2014/main" id="{C45714BD-36FC-4967-9595-4FF6E3215F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29838" y="5903973"/>
            <a:ext cx="1776412" cy="752415"/>
          </a:xfrm>
          <a:prstGeom prst="rect">
            <a:avLst/>
          </a:prstGeom>
        </p:spPr>
      </p:pic>
      <p:sp>
        <p:nvSpPr>
          <p:cNvPr id="14" name="Footer Placeholder 4">
            <a:extLst>
              <a:ext uri="{FF2B5EF4-FFF2-40B4-BE49-F238E27FC236}">
                <a16:creationId xmlns:a16="http://schemas.microsoft.com/office/drawing/2014/main" id="{97BCCCAA-6D7F-4F0A-B88E-BAE1DE084148}"/>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15" name="Date Placeholder 3">
            <a:extLst>
              <a:ext uri="{FF2B5EF4-FFF2-40B4-BE49-F238E27FC236}">
                <a16:creationId xmlns:a16="http://schemas.microsoft.com/office/drawing/2014/main" id="{C17637E5-D113-4493-A7A0-B1DBF97EC0ED}"/>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1" name="TextBox 10">
            <a:extLst>
              <a:ext uri="{FF2B5EF4-FFF2-40B4-BE49-F238E27FC236}">
                <a16:creationId xmlns:a16="http://schemas.microsoft.com/office/drawing/2014/main" id="{0B6F11E7-6FA1-44AC-B28A-F32E39E7ED68}"/>
              </a:ext>
            </a:extLst>
          </p:cNvPr>
          <p:cNvSpPr txBox="1"/>
          <p:nvPr userDrawn="1"/>
        </p:nvSpPr>
        <p:spPr>
          <a:xfrm>
            <a:off x="12268200" y="204788"/>
            <a:ext cx="1809750" cy="2506265"/>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noProof="0">
                <a:solidFill>
                  <a:schemeClr val="accent3"/>
                </a:solidFill>
              </a:rPr>
              <a:t>Bevat dit kader al een afbeelding? Gebruik dan niet de functie “Afbeelding vervangen”, maar selecteer het kader en verwijder deze. Het kader wordt dan opnieuw ingesteld waarna een nieuwe afbeelding geplaatst kan worden.</a:t>
            </a:r>
          </a:p>
        </p:txBody>
      </p:sp>
    </p:spTree>
    <p:extLst>
      <p:ext uri="{BB962C8B-B14F-4D97-AF65-F5344CB8AC3E}">
        <p14:creationId xmlns:p14="http://schemas.microsoft.com/office/powerpoint/2010/main" val="4051476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Volledig beeld)">
    <p:spTree>
      <p:nvGrpSpPr>
        <p:cNvPr id="1" name=""/>
        <p:cNvGrpSpPr/>
        <p:nvPr/>
      </p:nvGrpSpPr>
      <p:grpSpPr>
        <a:xfrm>
          <a:off x="0" y="0"/>
          <a:ext cx="0" cy="0"/>
          <a:chOff x="0" y="0"/>
          <a:chExt cx="0" cy="0"/>
        </a:xfrm>
      </p:grpSpPr>
      <p:sp>
        <p:nvSpPr>
          <p:cNvPr id="6" name="Picture Placeholder 126">
            <a:extLst>
              <a:ext uri="{FF2B5EF4-FFF2-40B4-BE49-F238E27FC236}">
                <a16:creationId xmlns:a16="http://schemas.microsoft.com/office/drawing/2014/main" id="{9E5206F5-C68C-49E4-39E7-63F37B85C75F}"/>
              </a:ext>
            </a:extLst>
          </p:cNvPr>
          <p:cNvSpPr>
            <a:spLocks noGrp="1"/>
          </p:cNvSpPr>
          <p:nvPr>
            <p:ph type="pic" sz="quarter" idx="23"/>
          </p:nvPr>
        </p:nvSpPr>
        <p:spPr>
          <a:xfrm>
            <a:off x="0" y="0"/>
            <a:ext cx="12193200" cy="6354000"/>
          </a:xfrm>
          <a:solidFill>
            <a:schemeClr val="bg1">
              <a:lumMod val="85000"/>
            </a:schemeClr>
          </a:solidFill>
        </p:spPr>
        <p:txBody>
          <a:bodyPr lIns="4320000" tIns="504000" rIns="108000" bIns="108000"/>
          <a:lstStyle>
            <a:lvl1pPr>
              <a:defRPr sz="1500"/>
            </a:lvl1pPr>
          </a:lstStyle>
          <a:p>
            <a:r>
              <a:rPr lang="nl-NL"/>
              <a:t>Klik op het pictogram als u een afbeelding wilt toevoegen</a:t>
            </a:r>
          </a:p>
        </p:txBody>
      </p:sp>
      <p:sp>
        <p:nvSpPr>
          <p:cNvPr id="22" name="Text Placeholder 12">
            <a:extLst>
              <a:ext uri="{FF2B5EF4-FFF2-40B4-BE49-F238E27FC236}">
                <a16:creationId xmlns:a16="http://schemas.microsoft.com/office/drawing/2014/main" id="{F2FA3913-9B69-55D6-4BFB-160A35E7C869}"/>
              </a:ext>
            </a:extLst>
          </p:cNvPr>
          <p:cNvSpPr>
            <a:spLocks noGrp="1"/>
          </p:cNvSpPr>
          <p:nvPr>
            <p:ph type="body" sz="quarter" idx="16" hasCustomPrompt="1"/>
          </p:nvPr>
        </p:nvSpPr>
        <p:spPr>
          <a:xfrm>
            <a:off x="503238" y="504000"/>
            <a:ext cx="5436000" cy="5328000"/>
          </a:xfrm>
          <a:prstGeom prst="roundRect">
            <a:avLst>
              <a:gd name="adj" fmla="val 1415"/>
            </a:avLst>
          </a:prstGeom>
          <a:solidFill>
            <a:schemeClr val="bg2"/>
          </a:solidFill>
        </p:spPr>
        <p:txBody>
          <a:bodyPr lIns="270000" tIns="144000" rIns="270000" anchor="ctr" anchorCtr="0"/>
          <a:lstStyle>
            <a:lvl1pPr algn="ctr">
              <a:lnSpc>
                <a:spcPct val="90000"/>
              </a:lnSpc>
              <a:defRPr sz="3000" b="1"/>
            </a:lvl1pPr>
          </a:lstStyle>
          <a:p>
            <a:pPr lvl="0"/>
            <a:r>
              <a:rPr lang="nl-NL"/>
              <a:t>‘Quote’</a:t>
            </a:r>
          </a:p>
        </p:txBody>
      </p:sp>
      <p:sp>
        <p:nvSpPr>
          <p:cNvPr id="3" name="Date Placeholder 2">
            <a:extLst>
              <a:ext uri="{FF2B5EF4-FFF2-40B4-BE49-F238E27FC236}">
                <a16:creationId xmlns:a16="http://schemas.microsoft.com/office/drawing/2014/main" id="{7BF7D686-5A0F-82E0-0955-BB178CB3F9B8}"/>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4611A870-3A34-A2D6-13D2-BC616FBCCE9F}"/>
              </a:ext>
            </a:extLst>
          </p:cNvPr>
          <p:cNvSpPr>
            <a:spLocks noGrp="1"/>
          </p:cNvSpPr>
          <p:nvPr>
            <p:ph type="ftr" sz="quarter" idx="11"/>
          </p:nvPr>
        </p:nvSpPr>
        <p:spPr>
          <a:xfrm>
            <a:off x="3476600" y="6154075"/>
            <a:ext cx="8212600" cy="123111"/>
          </a:xfrm>
        </p:spPr>
        <p:txBody>
          <a:bodyPr/>
          <a:lstStyle/>
          <a:p>
            <a:endParaRPr lang="nl-NL"/>
          </a:p>
        </p:txBody>
      </p:sp>
      <p:sp>
        <p:nvSpPr>
          <p:cNvPr id="5" name="Slide Number Placeholder 4">
            <a:extLst>
              <a:ext uri="{FF2B5EF4-FFF2-40B4-BE49-F238E27FC236}">
                <a16:creationId xmlns:a16="http://schemas.microsoft.com/office/drawing/2014/main" id="{CB0C36EE-F26D-5DB2-5FD7-55435B8484CB}"/>
              </a:ext>
            </a:extLst>
          </p:cNvPr>
          <p:cNvSpPr>
            <a:spLocks noGrp="1"/>
          </p:cNvSpPr>
          <p:nvPr>
            <p:ph type="sldNum" sz="quarter" idx="12"/>
          </p:nvPr>
        </p:nvSpPr>
        <p:spPr/>
        <p:txBody>
          <a:bodyPr/>
          <a:lstStyle/>
          <a:p>
            <a:r>
              <a:rPr lang="nl-NL"/>
              <a:t>#</a:t>
            </a:r>
            <a:fld id="{41DB2716-3555-4756-BDF8-0DE425FAE472}" type="slidenum">
              <a:rPr lang="nl-NL" smtClean="0"/>
              <a:pPr/>
              <a:t>‹nr.›</a:t>
            </a:fld>
            <a:endParaRPr lang="nl-NL"/>
          </a:p>
        </p:txBody>
      </p:sp>
    </p:spTree>
    <p:extLst>
      <p:ext uri="{BB962C8B-B14F-4D97-AF65-F5344CB8AC3E}">
        <p14:creationId xmlns:p14="http://schemas.microsoft.com/office/powerpoint/2010/main" val="1311404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r>
              <a:rPr lang="nl-NL"/>
              <a:t>#</a:t>
            </a:r>
            <a:fld id="{41DB2716-3555-4756-BDF8-0DE425FAE472}" type="slidenum">
              <a:rPr lang="nl-NL" smtClean="0"/>
              <a:pPr/>
              <a:t>‹nr.›</a:t>
            </a:fld>
            <a:endParaRPr lang="nl-NL"/>
          </a:p>
        </p:txBody>
      </p:sp>
    </p:spTree>
    <p:extLst>
      <p:ext uri="{BB962C8B-B14F-4D97-AF65-F5344CB8AC3E}">
        <p14:creationId xmlns:p14="http://schemas.microsoft.com/office/powerpoint/2010/main" val="3656333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rag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r>
              <a:rPr lang="nl-NL"/>
              <a:t>#</a:t>
            </a:r>
            <a:fld id="{41DB2716-3555-4756-BDF8-0DE425FAE472}" type="slidenum">
              <a:rPr lang="nl-NL" smtClean="0"/>
              <a:pPr/>
              <a:t>‹nr.›</a:t>
            </a:fld>
            <a:endParaRPr lang="nl-NL"/>
          </a:p>
        </p:txBody>
      </p:sp>
      <p:sp>
        <p:nvSpPr>
          <p:cNvPr id="7" name="TextBox 6">
            <a:extLst>
              <a:ext uri="{FF2B5EF4-FFF2-40B4-BE49-F238E27FC236}">
                <a16:creationId xmlns:a16="http://schemas.microsoft.com/office/drawing/2014/main" id="{B03D7844-D53C-0260-9DA1-235FD1F5649C}"/>
              </a:ext>
            </a:extLst>
          </p:cNvPr>
          <p:cNvSpPr txBox="1"/>
          <p:nvPr userDrawn="1"/>
        </p:nvSpPr>
        <p:spPr>
          <a:xfrm>
            <a:off x="504000" y="319596"/>
            <a:ext cx="3897297" cy="1000274"/>
          </a:xfrm>
          <a:prstGeom prst="rect">
            <a:avLst/>
          </a:prstGeom>
          <a:noFill/>
        </p:spPr>
        <p:txBody>
          <a:bodyPr wrap="square" lIns="0" tIns="0" rIns="0" bIns="0" rtlCol="0">
            <a:spAutoFit/>
          </a:bodyPr>
          <a:lstStyle/>
          <a:p>
            <a:r>
              <a:rPr lang="nl-NL" sz="6500" b="1" spc="-90" baseline="0">
                <a:solidFill>
                  <a:schemeClr val="tx2"/>
                </a:solidFill>
              </a:rPr>
              <a:t>Vragen?</a:t>
            </a:r>
          </a:p>
        </p:txBody>
      </p:sp>
      <p:sp>
        <p:nvSpPr>
          <p:cNvPr id="9" name="TextBox 8">
            <a:extLst>
              <a:ext uri="{FF2B5EF4-FFF2-40B4-BE49-F238E27FC236}">
                <a16:creationId xmlns:a16="http://schemas.microsoft.com/office/drawing/2014/main" id="{D29CB674-02B9-DD50-78D4-B9258FF002FA}"/>
              </a:ext>
            </a:extLst>
          </p:cNvPr>
          <p:cNvSpPr txBox="1"/>
          <p:nvPr userDrawn="1"/>
        </p:nvSpPr>
        <p:spPr>
          <a:xfrm>
            <a:off x="510319" y="4297154"/>
            <a:ext cx="1523999" cy="1538883"/>
          </a:xfrm>
          <a:prstGeom prst="rect">
            <a:avLst/>
          </a:prstGeom>
          <a:noFill/>
        </p:spPr>
        <p:txBody>
          <a:bodyPr wrap="square" lIns="0" tIns="0" rIns="0" bIns="0" rtlCol="0">
            <a:spAutoFit/>
          </a:bodyPr>
          <a:lstStyle/>
          <a:p>
            <a:r>
              <a:rPr lang="nl-NL" sz="2000" b="1" spc="-90" baseline="0">
                <a:solidFill>
                  <a:schemeClr val="tx2"/>
                </a:solidFill>
              </a:rPr>
              <a:t>Blijf op</a:t>
            </a:r>
            <a:br>
              <a:rPr lang="nl-NL" sz="2000" b="1" spc="-90" baseline="0">
                <a:solidFill>
                  <a:schemeClr val="tx2"/>
                </a:solidFill>
              </a:rPr>
            </a:br>
            <a:r>
              <a:rPr lang="nl-NL" sz="2000" b="1" spc="-90" baseline="0">
                <a:solidFill>
                  <a:schemeClr val="tx2"/>
                </a:solidFill>
              </a:rPr>
              <a:t>de hoogte.</a:t>
            </a:r>
          </a:p>
          <a:p>
            <a:r>
              <a:rPr lang="nl-NL" sz="2000" spc="-90" baseline="0">
                <a:solidFill>
                  <a:schemeClr val="tx2"/>
                </a:solidFill>
              </a:rPr>
              <a:t>Meld je aan</a:t>
            </a:r>
            <a:br>
              <a:rPr lang="nl-NL" sz="2000" spc="-90" baseline="0">
                <a:solidFill>
                  <a:schemeClr val="tx2"/>
                </a:solidFill>
              </a:rPr>
            </a:br>
            <a:r>
              <a:rPr lang="nl-NL" sz="2000" spc="-90" baseline="0">
                <a:solidFill>
                  <a:schemeClr val="tx2"/>
                </a:solidFill>
              </a:rPr>
              <a:t>voor de</a:t>
            </a:r>
            <a:br>
              <a:rPr lang="nl-NL" sz="2000" spc="-90" baseline="0">
                <a:solidFill>
                  <a:schemeClr val="tx2"/>
                </a:solidFill>
              </a:rPr>
            </a:br>
            <a:r>
              <a:rPr lang="nl-NL" sz="2000" spc="-90" baseline="0">
                <a:solidFill>
                  <a:schemeClr val="tx2"/>
                </a:solidFill>
              </a:rPr>
              <a:t>nieuwsbrief.</a:t>
            </a:r>
          </a:p>
        </p:txBody>
      </p:sp>
      <p:pic>
        <p:nvPicPr>
          <p:cNvPr id="11" name="Picture 10">
            <a:extLst>
              <a:ext uri="{FF2B5EF4-FFF2-40B4-BE49-F238E27FC236}">
                <a16:creationId xmlns:a16="http://schemas.microsoft.com/office/drawing/2014/main" id="{56CE30EA-A3ED-48CF-04D7-00FCCA7919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2000" y="4356000"/>
            <a:ext cx="1486800" cy="1486800"/>
          </a:xfrm>
          <a:prstGeom prst="rect">
            <a:avLst/>
          </a:prstGeom>
        </p:spPr>
      </p:pic>
    </p:spTree>
    <p:extLst>
      <p:ext uri="{BB962C8B-B14F-4D97-AF65-F5344CB8AC3E}">
        <p14:creationId xmlns:p14="http://schemas.microsoft.com/office/powerpoint/2010/main" val="289040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C1B03-F01D-25B5-B390-EEB187F73E9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2D6134F-E172-E8E6-8AE3-EECA9A6E570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A0773C-36D3-B34C-B5E9-E00E4CD46737}"/>
              </a:ext>
            </a:extLst>
          </p:cNvPr>
          <p:cNvSpPr>
            <a:spLocks noGrp="1"/>
          </p:cNvSpPr>
          <p:nvPr>
            <p:ph type="dt" sz="half" idx="10"/>
          </p:nvPr>
        </p:nvSpPr>
        <p:spPr/>
        <p:txBody>
          <a:bodyPr/>
          <a:lstStyle/>
          <a:p>
            <a:fld id="{88B59F31-546E-4DFA-9272-7FD787A382A3}" type="datetimeFigureOut">
              <a:rPr lang="nl-NL" smtClean="0"/>
              <a:t>11-11-2024</a:t>
            </a:fld>
            <a:endParaRPr lang="nl-NL"/>
          </a:p>
        </p:txBody>
      </p:sp>
      <p:sp>
        <p:nvSpPr>
          <p:cNvPr id="5" name="Tijdelijke aanduiding voor voettekst 4">
            <a:extLst>
              <a:ext uri="{FF2B5EF4-FFF2-40B4-BE49-F238E27FC236}">
                <a16:creationId xmlns:a16="http://schemas.microsoft.com/office/drawing/2014/main" id="{39909CB4-4D4D-9F6F-B312-D4708FAE52E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BDB6DD1-B642-0AE2-3675-DA45C8A31C3A}"/>
              </a:ext>
            </a:extLst>
          </p:cNvPr>
          <p:cNvSpPr>
            <a:spLocks noGrp="1"/>
          </p:cNvSpPr>
          <p:nvPr>
            <p:ph type="sldNum" sz="quarter" idx="12"/>
          </p:nvPr>
        </p:nvSpPr>
        <p:spPr/>
        <p:txBody>
          <a:bodyPr/>
          <a:lstStyle/>
          <a:p>
            <a:fld id="{DC423B30-925C-4627-B4CD-626D90EFE67A}" type="slidenum">
              <a:rPr lang="nl-NL" smtClean="0"/>
              <a:t>‹nr.›</a:t>
            </a:fld>
            <a:endParaRPr lang="nl-NL"/>
          </a:p>
        </p:txBody>
      </p:sp>
    </p:spTree>
    <p:extLst>
      <p:ext uri="{BB962C8B-B14F-4D97-AF65-F5344CB8AC3E}">
        <p14:creationId xmlns:p14="http://schemas.microsoft.com/office/powerpoint/2010/main" val="321617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DB16-2909-4D66-9189-D6397214EAE3}"/>
              </a:ext>
            </a:extLst>
          </p:cNvPr>
          <p:cNvSpPr>
            <a:spLocks noGrp="1" noSelect="1" noRot="1" noChangeAspect="1" noMove="1" noResize="1" noEditPoints="1" noAdjustHandles="1" noChangeArrowheads="1" noChangeShapeType="1" noTextEdit="1"/>
          </p:cNvSpPr>
          <p:nvPr>
            <p:ph type="title"/>
          </p:nvPr>
        </p:nvSpPr>
        <p:spPr/>
        <p:txBody>
          <a:bodyPr/>
          <a:lstStyle/>
          <a:p>
            <a:r>
              <a:rPr lang="nl-NL" noProof="0"/>
              <a:t>Klik om stijl te bewerken</a:t>
            </a:r>
          </a:p>
        </p:txBody>
      </p:sp>
      <p:sp>
        <p:nvSpPr>
          <p:cNvPr id="3" name="Content Placeholder 2">
            <a:extLst>
              <a:ext uri="{FF2B5EF4-FFF2-40B4-BE49-F238E27FC236}">
                <a16:creationId xmlns:a16="http://schemas.microsoft.com/office/drawing/2014/main" id="{625B7D59-E686-4637-A585-A0B3C0A6FB10}"/>
              </a:ext>
            </a:extLst>
          </p:cNvPr>
          <p:cNvSpPr>
            <a:spLocks noGrp="1" noSelect="1" noRot="1" noChangeAspect="1" noMove="1" noResize="1" noEditPoints="1" noAdjustHandles="1" noChangeArrowheads="1" noChangeShapeType="1" noTextEdit="1"/>
          </p:cNvSpPr>
          <p:nvPr>
            <p:ph idx="1"/>
          </p:nvPr>
        </p:nvSpPr>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7" name="Footer Placeholder 4">
            <a:extLst>
              <a:ext uri="{FF2B5EF4-FFF2-40B4-BE49-F238E27FC236}">
                <a16:creationId xmlns:a16="http://schemas.microsoft.com/office/drawing/2014/main" id="{4579C6AB-5767-472E-A900-0993E8183667}"/>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8" name="Date Placeholder 3">
            <a:extLst>
              <a:ext uri="{FF2B5EF4-FFF2-40B4-BE49-F238E27FC236}">
                <a16:creationId xmlns:a16="http://schemas.microsoft.com/office/drawing/2014/main" id="{C783FE69-4485-4C45-B437-711EA5CAF062}"/>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9" name="Slide Number Placeholder 5">
            <a:extLst>
              <a:ext uri="{FF2B5EF4-FFF2-40B4-BE49-F238E27FC236}">
                <a16:creationId xmlns:a16="http://schemas.microsoft.com/office/drawing/2014/main" id="{2C43232F-B0E4-4A28-8572-109898A669B5}"/>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1" name="Groep 10">
            <a:extLst>
              <a:ext uri="{FF2B5EF4-FFF2-40B4-BE49-F238E27FC236}">
                <a16:creationId xmlns:a16="http://schemas.microsoft.com/office/drawing/2014/main" id="{D75B0959-F8B3-4D25-A6BF-465E4F0AC143}"/>
              </a:ext>
            </a:extLst>
          </p:cNvPr>
          <p:cNvGrpSpPr>
            <a:grpSpLocks noChangeAspect="1"/>
          </p:cNvGrpSpPr>
          <p:nvPr userDrawn="1"/>
        </p:nvGrpSpPr>
        <p:grpSpPr>
          <a:xfrm>
            <a:off x="12268200" y="204788"/>
            <a:ext cx="2376311" cy="2406014"/>
            <a:chOff x="12268200" y="204788"/>
            <a:chExt cx="1905000" cy="1928812"/>
          </a:xfrm>
        </p:grpSpPr>
        <p:sp>
          <p:nvSpPr>
            <p:cNvPr id="13" name="TextBox 9">
              <a:extLst>
                <a:ext uri="{FF2B5EF4-FFF2-40B4-BE49-F238E27FC236}">
                  <a16:creationId xmlns:a16="http://schemas.microsoft.com/office/drawing/2014/main" id="{9AC70FC2-CEC6-450A-8516-695B9060FC81}"/>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14" name="Afbeelding 13">
              <a:extLst>
                <a:ext uri="{FF2B5EF4-FFF2-40B4-BE49-F238E27FC236}">
                  <a16:creationId xmlns:a16="http://schemas.microsoft.com/office/drawing/2014/main" id="{C63B0312-2DCC-403C-94BD-2F6A422D58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17" name="Afbeelding 16">
              <a:extLst>
                <a:ext uri="{FF2B5EF4-FFF2-40B4-BE49-F238E27FC236}">
                  <a16:creationId xmlns:a16="http://schemas.microsoft.com/office/drawing/2014/main" id="{DC7568C5-5DF0-4F01-96B3-2292880AF9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158203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eekoloms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C20CA-B5B5-4836-9299-9DABFB967C5D}"/>
              </a:ext>
            </a:extLst>
          </p:cNvPr>
          <p:cNvSpPr>
            <a:spLocks noGrp="1" noSelect="1" noRot="1" noChangeAspect="1" noMove="1" noResize="1" noEditPoints="1" noAdjustHandles="1" noChangeArrowheads="1" noChangeShapeType="1" noTextEdit="1"/>
          </p:cNvSpPr>
          <p:nvPr>
            <p:ph sz="half" idx="1"/>
          </p:nvPr>
        </p:nvSpPr>
        <p:spPr>
          <a:xfrm>
            <a:off x="285750" y="1825625"/>
            <a:ext cx="5715000" cy="4351338"/>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4" name="Content Placeholder 3">
            <a:extLst>
              <a:ext uri="{FF2B5EF4-FFF2-40B4-BE49-F238E27FC236}">
                <a16:creationId xmlns:a16="http://schemas.microsoft.com/office/drawing/2014/main" id="{E555C44A-2F16-482D-926E-53EC7370BBAA}"/>
              </a:ext>
            </a:extLst>
          </p:cNvPr>
          <p:cNvSpPr>
            <a:spLocks noGrp="1" noSelect="1" noRot="1" noChangeAspect="1" noMove="1" noResize="1" noEditPoints="1" noAdjustHandles="1" noChangeArrowheads="1" noChangeShapeType="1" noTextEdit="1"/>
          </p:cNvSpPr>
          <p:nvPr>
            <p:ph sz="half" idx="2"/>
          </p:nvPr>
        </p:nvSpPr>
        <p:spPr>
          <a:xfrm>
            <a:off x="6191252" y="1825625"/>
            <a:ext cx="5714998" cy="4351338"/>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1" name="Title 1">
            <a:extLst>
              <a:ext uri="{FF2B5EF4-FFF2-40B4-BE49-F238E27FC236}">
                <a16:creationId xmlns:a16="http://schemas.microsoft.com/office/drawing/2014/main" id="{7F55D273-B00F-47AE-957D-1B7AAE59E321}"/>
              </a:ext>
            </a:extLst>
          </p:cNvPr>
          <p:cNvSpPr>
            <a:spLocks noGrp="1" noSelect="1" noRot="1" noChangeAspect="1" noMove="1" noResize="1" noEditPoints="1" noAdjustHandles="1" noChangeArrowheads="1" noChangeShapeType="1" noTextEdit="1"/>
          </p:cNvSpPr>
          <p:nvPr>
            <p:ph type="title"/>
          </p:nvPr>
        </p:nvSpPr>
        <p:spPr>
          <a:xfrm>
            <a:off x="284925" y="204788"/>
            <a:ext cx="10637281" cy="1142175"/>
          </a:xfrm>
        </p:spPr>
        <p:txBody>
          <a:bodyPr/>
          <a:lstStyle/>
          <a:p>
            <a:r>
              <a:rPr lang="nl-NL" noProof="0"/>
              <a:t>Klik om stijl te bewerken</a:t>
            </a:r>
          </a:p>
        </p:txBody>
      </p:sp>
      <p:sp>
        <p:nvSpPr>
          <p:cNvPr id="12" name="Footer Placeholder 4">
            <a:extLst>
              <a:ext uri="{FF2B5EF4-FFF2-40B4-BE49-F238E27FC236}">
                <a16:creationId xmlns:a16="http://schemas.microsoft.com/office/drawing/2014/main" id="{3031A0FA-4BD1-45F8-8F79-04D87266EBFF}"/>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13" name="Date Placeholder 3">
            <a:extLst>
              <a:ext uri="{FF2B5EF4-FFF2-40B4-BE49-F238E27FC236}">
                <a16:creationId xmlns:a16="http://schemas.microsoft.com/office/drawing/2014/main" id="{69DAAFAA-0D3F-481E-A4EB-0FC213213AA3}"/>
              </a:ext>
            </a:extLst>
          </p:cNvPr>
          <p:cNvSpPr>
            <a:spLocks noGrp="1" noSelect="1" noRot="1" noChangeAspect="1" noMove="1" noResize="1" noEditPoints="1" noAdjustHandles="1" noChangeArrowheads="1" noChangeShapeType="1" noTextEdit="1"/>
          </p:cNvSpPr>
          <p:nvPr>
            <p:ph type="dt" sz="half" idx="10"/>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5" name="Slide Number Placeholder 5">
            <a:extLst>
              <a:ext uri="{FF2B5EF4-FFF2-40B4-BE49-F238E27FC236}">
                <a16:creationId xmlns:a16="http://schemas.microsoft.com/office/drawing/2014/main" id="{DF425722-6C78-492C-A623-A8DEC339668F}"/>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4" name="Groep 13">
            <a:extLst>
              <a:ext uri="{FF2B5EF4-FFF2-40B4-BE49-F238E27FC236}">
                <a16:creationId xmlns:a16="http://schemas.microsoft.com/office/drawing/2014/main" id="{FFFCED26-271E-491B-B266-28377DEDCEA7}"/>
              </a:ext>
            </a:extLst>
          </p:cNvPr>
          <p:cNvGrpSpPr>
            <a:grpSpLocks noChangeAspect="1"/>
          </p:cNvGrpSpPr>
          <p:nvPr userDrawn="1"/>
        </p:nvGrpSpPr>
        <p:grpSpPr>
          <a:xfrm>
            <a:off x="12268200" y="204788"/>
            <a:ext cx="2376311" cy="2406014"/>
            <a:chOff x="12268200" y="204788"/>
            <a:chExt cx="1905000" cy="1928812"/>
          </a:xfrm>
        </p:grpSpPr>
        <p:sp>
          <p:nvSpPr>
            <p:cNvPr id="20" name="TextBox 9">
              <a:extLst>
                <a:ext uri="{FF2B5EF4-FFF2-40B4-BE49-F238E27FC236}">
                  <a16:creationId xmlns:a16="http://schemas.microsoft.com/office/drawing/2014/main" id="{A12E242E-3FC2-484E-B1C9-BEBF75E81A0D}"/>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21" name="Afbeelding 20">
              <a:extLst>
                <a:ext uri="{FF2B5EF4-FFF2-40B4-BE49-F238E27FC236}">
                  <a16:creationId xmlns:a16="http://schemas.microsoft.com/office/drawing/2014/main" id="{9498E823-B35B-4F71-9396-6C9428C7C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2" name="Afbeelding 21">
              <a:extLst>
                <a:ext uri="{FF2B5EF4-FFF2-40B4-BE49-F238E27FC236}">
                  <a16:creationId xmlns:a16="http://schemas.microsoft.com/office/drawing/2014/main" id="{4203BB65-71FE-4CA0-A4AD-D289DC0164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251644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koloms met ondertitel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9CFE2B-34B3-4C53-AA3D-90D972A97DE0}"/>
              </a:ext>
            </a:extLst>
          </p:cNvPr>
          <p:cNvSpPr>
            <a:spLocks noGrp="1"/>
          </p:cNvSpPr>
          <p:nvPr>
            <p:ph type="body" idx="1"/>
          </p:nvPr>
        </p:nvSpPr>
        <p:spPr>
          <a:xfrm>
            <a:off x="285751" y="1825625"/>
            <a:ext cx="5714998" cy="333375"/>
          </a:xfrm>
        </p:spPr>
        <p:txBody>
          <a:bodyPr anchor="t" anchorCtr="0"/>
          <a:lstStyle>
            <a:lvl1pPr marL="0" indent="0">
              <a:buNone/>
              <a:defRPr sz="1800" b="1">
                <a:latin typeface="Daytona Condensed" panose="020B0506030503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Klikken om de tekststijl van het model te bewerken</a:t>
            </a:r>
          </a:p>
        </p:txBody>
      </p:sp>
      <p:sp>
        <p:nvSpPr>
          <p:cNvPr id="4" name="Content Placeholder 3">
            <a:extLst>
              <a:ext uri="{FF2B5EF4-FFF2-40B4-BE49-F238E27FC236}">
                <a16:creationId xmlns:a16="http://schemas.microsoft.com/office/drawing/2014/main" id="{563EDD0A-7BC2-41DB-8C4B-32AAF2F9B55A}"/>
              </a:ext>
            </a:extLst>
          </p:cNvPr>
          <p:cNvSpPr>
            <a:spLocks noGrp="1"/>
          </p:cNvSpPr>
          <p:nvPr>
            <p:ph sz="half" idx="2"/>
          </p:nvPr>
        </p:nvSpPr>
        <p:spPr>
          <a:xfrm>
            <a:off x="285750" y="2286000"/>
            <a:ext cx="5714999" cy="3903663"/>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 name="Text Placeholder 4">
            <a:extLst>
              <a:ext uri="{FF2B5EF4-FFF2-40B4-BE49-F238E27FC236}">
                <a16:creationId xmlns:a16="http://schemas.microsoft.com/office/drawing/2014/main" id="{35D7FF8F-D452-4BBB-AA82-95F0FD32A5CA}"/>
              </a:ext>
            </a:extLst>
          </p:cNvPr>
          <p:cNvSpPr>
            <a:spLocks noGrp="1"/>
          </p:cNvSpPr>
          <p:nvPr>
            <p:ph type="body" sz="quarter" idx="3"/>
          </p:nvPr>
        </p:nvSpPr>
        <p:spPr>
          <a:xfrm>
            <a:off x="6191252" y="1825625"/>
            <a:ext cx="5714998" cy="333375"/>
          </a:xfrm>
        </p:spPr>
        <p:txBody>
          <a:bodyPr anchor="t" anchorCtr="0"/>
          <a:lstStyle>
            <a:lvl1pPr marL="0" indent="0">
              <a:buNone/>
              <a:defRPr sz="1800" b="1">
                <a:latin typeface="Daytona Condensed" panose="020B0506030503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noProof="0"/>
              <a:t>Klikken om de tekststijl van het model te bewerken</a:t>
            </a:r>
          </a:p>
        </p:txBody>
      </p:sp>
      <p:sp>
        <p:nvSpPr>
          <p:cNvPr id="6" name="Content Placeholder 5">
            <a:extLst>
              <a:ext uri="{FF2B5EF4-FFF2-40B4-BE49-F238E27FC236}">
                <a16:creationId xmlns:a16="http://schemas.microsoft.com/office/drawing/2014/main" id="{BB7ABA53-C758-467A-A507-3BED6A49B6C6}"/>
              </a:ext>
            </a:extLst>
          </p:cNvPr>
          <p:cNvSpPr>
            <a:spLocks noGrp="1"/>
          </p:cNvSpPr>
          <p:nvPr>
            <p:ph sz="quarter" idx="4"/>
          </p:nvPr>
        </p:nvSpPr>
        <p:spPr>
          <a:xfrm>
            <a:off x="6191252" y="2286000"/>
            <a:ext cx="5714998" cy="3903663"/>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3" name="Title 1">
            <a:extLst>
              <a:ext uri="{FF2B5EF4-FFF2-40B4-BE49-F238E27FC236}">
                <a16:creationId xmlns:a16="http://schemas.microsoft.com/office/drawing/2014/main" id="{BE985E17-AD24-4244-853C-200987D0670C}"/>
              </a:ext>
            </a:extLst>
          </p:cNvPr>
          <p:cNvSpPr>
            <a:spLocks noGrp="1"/>
          </p:cNvSpPr>
          <p:nvPr>
            <p:ph type="title"/>
          </p:nvPr>
        </p:nvSpPr>
        <p:spPr>
          <a:xfrm>
            <a:off x="284925" y="204788"/>
            <a:ext cx="10637281" cy="1142175"/>
          </a:xfrm>
        </p:spPr>
        <p:txBody>
          <a:bodyPr/>
          <a:lstStyle/>
          <a:p>
            <a:r>
              <a:rPr lang="nl-NL" noProof="0"/>
              <a:t>Klik om stijl te bewerken</a:t>
            </a:r>
          </a:p>
        </p:txBody>
      </p:sp>
      <p:sp>
        <p:nvSpPr>
          <p:cNvPr id="15" name="Footer Placeholder 4">
            <a:extLst>
              <a:ext uri="{FF2B5EF4-FFF2-40B4-BE49-F238E27FC236}">
                <a16:creationId xmlns:a16="http://schemas.microsoft.com/office/drawing/2014/main" id="{B7165C61-9413-4D44-B238-4081616F8040}"/>
              </a:ext>
            </a:extLst>
          </p:cNvPr>
          <p:cNvSpPr>
            <a:spLocks noGrp="1"/>
          </p:cNvSpPr>
          <p:nvPr>
            <p:ph type="ftr" sz="quarter" idx="10"/>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16" name="Date Placeholder 3">
            <a:extLst>
              <a:ext uri="{FF2B5EF4-FFF2-40B4-BE49-F238E27FC236}">
                <a16:creationId xmlns:a16="http://schemas.microsoft.com/office/drawing/2014/main" id="{169B94B7-E7FE-4649-8A38-A4828AFCBDD9}"/>
              </a:ext>
            </a:extLst>
          </p:cNvPr>
          <p:cNvSpPr>
            <a:spLocks noGrp="1"/>
          </p:cNvSpPr>
          <p:nvPr>
            <p:ph type="dt" sz="half" idx="11"/>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7" name="Slide Number Placeholder 5">
            <a:extLst>
              <a:ext uri="{FF2B5EF4-FFF2-40B4-BE49-F238E27FC236}">
                <a16:creationId xmlns:a16="http://schemas.microsoft.com/office/drawing/2014/main" id="{029DF019-450A-487B-B07F-95DDBC9E675A}"/>
              </a:ext>
            </a:extLst>
          </p:cNvPr>
          <p:cNvSpPr>
            <a:spLocks noGrp="1"/>
          </p:cNvSpPr>
          <p:nvPr>
            <p:ph type="sldNum" sz="quarter" idx="12"/>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4" name="Groep 13">
            <a:extLst>
              <a:ext uri="{FF2B5EF4-FFF2-40B4-BE49-F238E27FC236}">
                <a16:creationId xmlns:a16="http://schemas.microsoft.com/office/drawing/2014/main" id="{CF48093D-8FC0-45FD-ABCD-44CC4F0C7972}"/>
              </a:ext>
            </a:extLst>
          </p:cNvPr>
          <p:cNvGrpSpPr>
            <a:grpSpLocks noChangeAspect="1"/>
          </p:cNvGrpSpPr>
          <p:nvPr userDrawn="1"/>
        </p:nvGrpSpPr>
        <p:grpSpPr>
          <a:xfrm>
            <a:off x="12268200" y="204788"/>
            <a:ext cx="2376311" cy="2406014"/>
            <a:chOff x="12268200" y="204788"/>
            <a:chExt cx="1905000" cy="1928812"/>
          </a:xfrm>
        </p:grpSpPr>
        <p:sp>
          <p:nvSpPr>
            <p:cNvPr id="22" name="TextBox 9">
              <a:extLst>
                <a:ext uri="{FF2B5EF4-FFF2-40B4-BE49-F238E27FC236}">
                  <a16:creationId xmlns:a16="http://schemas.microsoft.com/office/drawing/2014/main" id="{425CB009-4BDD-4489-A1AA-BD80F49D25F8}"/>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23" name="Afbeelding 22">
              <a:extLst>
                <a:ext uri="{FF2B5EF4-FFF2-40B4-BE49-F238E27FC236}">
                  <a16:creationId xmlns:a16="http://schemas.microsoft.com/office/drawing/2014/main" id="{B3B72714-9FF0-43CA-AD6C-03982A5CD4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4" name="Afbeelding 23">
              <a:extLst>
                <a:ext uri="{FF2B5EF4-FFF2-40B4-BE49-F238E27FC236}">
                  <a16:creationId xmlns:a16="http://schemas.microsoft.com/office/drawing/2014/main" id="{B197CD11-2510-4161-8FEB-B1B8A3FB85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1776899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iekolo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DB16-2909-4D66-9189-D6397214EAE3}"/>
              </a:ext>
            </a:extLst>
          </p:cNvPr>
          <p:cNvSpPr>
            <a:spLocks noGrp="1" noSelect="1" noRot="1" noChangeAspect="1" noMove="1" noResize="1" noEditPoints="1" noAdjustHandles="1" noChangeArrowheads="1" noChangeShapeType="1" noTextEdit="1"/>
          </p:cNvSpPr>
          <p:nvPr>
            <p:ph type="title"/>
          </p:nvPr>
        </p:nvSpPr>
        <p:spPr/>
        <p:txBody>
          <a:bodyPr/>
          <a:lstStyle/>
          <a:p>
            <a:r>
              <a:rPr lang="nl-NL" noProof="0"/>
              <a:t>Klik om stijl te bewerken</a:t>
            </a:r>
          </a:p>
        </p:txBody>
      </p:sp>
      <p:sp>
        <p:nvSpPr>
          <p:cNvPr id="3" name="Content Placeholder 2">
            <a:extLst>
              <a:ext uri="{FF2B5EF4-FFF2-40B4-BE49-F238E27FC236}">
                <a16:creationId xmlns:a16="http://schemas.microsoft.com/office/drawing/2014/main" id="{625B7D59-E686-4637-A585-A0B3C0A6FB10}"/>
              </a:ext>
            </a:extLst>
          </p:cNvPr>
          <p:cNvSpPr>
            <a:spLocks noGrp="1" noSelect="1" noRot="1" noChangeAspect="1" noMove="1" noResize="1" noEditPoints="1" noAdjustHandles="1" noChangeArrowheads="1" noChangeShapeType="1" noTextEdit="1"/>
          </p:cNvSpPr>
          <p:nvPr>
            <p:ph idx="1"/>
          </p:nvPr>
        </p:nvSpPr>
        <p:spPr>
          <a:xfrm>
            <a:off x="285751" y="1828801"/>
            <a:ext cx="3748088" cy="4348162"/>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7" name="Content Placeholder 2">
            <a:extLst>
              <a:ext uri="{FF2B5EF4-FFF2-40B4-BE49-F238E27FC236}">
                <a16:creationId xmlns:a16="http://schemas.microsoft.com/office/drawing/2014/main" id="{33CE1913-C117-49C4-AE23-9844171B0154}"/>
              </a:ext>
            </a:extLst>
          </p:cNvPr>
          <p:cNvSpPr>
            <a:spLocks noGrp="1" noSelect="1" noRot="1" noChangeAspect="1" noMove="1" noResize="1" noEditPoints="1" noAdjustHandles="1" noChangeArrowheads="1" noChangeShapeType="1" noTextEdit="1"/>
          </p:cNvSpPr>
          <p:nvPr>
            <p:ph idx="13"/>
          </p:nvPr>
        </p:nvSpPr>
        <p:spPr>
          <a:xfrm>
            <a:off x="4224338" y="1828801"/>
            <a:ext cx="3748088" cy="4348162"/>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 name="Content Placeholder 2">
            <a:extLst>
              <a:ext uri="{FF2B5EF4-FFF2-40B4-BE49-F238E27FC236}">
                <a16:creationId xmlns:a16="http://schemas.microsoft.com/office/drawing/2014/main" id="{9A75CE74-20AB-4C08-A2E2-831454C11211}"/>
              </a:ext>
            </a:extLst>
          </p:cNvPr>
          <p:cNvSpPr>
            <a:spLocks noGrp="1" noSelect="1" noRot="1" noChangeAspect="1" noMove="1" noResize="1" noEditPoints="1" noAdjustHandles="1" noChangeArrowheads="1" noChangeShapeType="1" noTextEdit="1"/>
          </p:cNvSpPr>
          <p:nvPr>
            <p:ph idx="14"/>
          </p:nvPr>
        </p:nvSpPr>
        <p:spPr>
          <a:xfrm>
            <a:off x="8162925" y="1828801"/>
            <a:ext cx="3748088" cy="4348162"/>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Footer Placeholder 4">
            <a:extLst>
              <a:ext uri="{FF2B5EF4-FFF2-40B4-BE49-F238E27FC236}">
                <a16:creationId xmlns:a16="http://schemas.microsoft.com/office/drawing/2014/main" id="{257211E1-AA59-48BA-B6A9-A5468B0633F5}"/>
              </a:ext>
            </a:extLst>
          </p:cNvPr>
          <p:cNvSpPr>
            <a:spLocks noGrp="1" noSelect="1" noRot="1" noChangeAspect="1" noMove="1" noResize="1" noEditPoints="1" noAdjustHandles="1" noChangeArrowheads="1" noChangeShapeType="1" noTextEdit="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13" name="Date Placeholder 3">
            <a:extLst>
              <a:ext uri="{FF2B5EF4-FFF2-40B4-BE49-F238E27FC236}">
                <a16:creationId xmlns:a16="http://schemas.microsoft.com/office/drawing/2014/main" id="{0BF4E4A4-75CB-4526-A5E4-EE576863D301}"/>
              </a:ext>
            </a:extLst>
          </p:cNvPr>
          <p:cNvSpPr>
            <a:spLocks noGrp="1" noSelect="1" noRot="1" noChangeAspect="1" noMove="1" noResize="1" noEditPoints="1" noAdjustHandles="1" noChangeArrowheads="1" noChangeShapeType="1" noTextEdit="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14" name="Slide Number Placeholder 5">
            <a:extLst>
              <a:ext uri="{FF2B5EF4-FFF2-40B4-BE49-F238E27FC236}">
                <a16:creationId xmlns:a16="http://schemas.microsoft.com/office/drawing/2014/main" id="{0F6898C2-BC47-4863-9CEA-6D1A24B86840}"/>
              </a:ext>
            </a:extLst>
          </p:cNvPr>
          <p:cNvSpPr>
            <a:spLocks noGrp="1" noSelect="1" noRot="1" noChangeAspect="1" noMove="1" noResize="1" noEditPoints="1" noAdjustHandles="1" noChangeArrowheads="1" noChangeShapeType="1" noTextEdit="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grpSp>
        <p:nvGrpSpPr>
          <p:cNvPr id="15" name="Groep 14">
            <a:extLst>
              <a:ext uri="{FF2B5EF4-FFF2-40B4-BE49-F238E27FC236}">
                <a16:creationId xmlns:a16="http://schemas.microsoft.com/office/drawing/2014/main" id="{03072ED4-CC3F-4410-9F4C-B1A7F51C13D2}"/>
              </a:ext>
            </a:extLst>
          </p:cNvPr>
          <p:cNvGrpSpPr>
            <a:grpSpLocks noChangeAspect="1"/>
          </p:cNvGrpSpPr>
          <p:nvPr userDrawn="1"/>
        </p:nvGrpSpPr>
        <p:grpSpPr>
          <a:xfrm>
            <a:off x="12268200" y="204788"/>
            <a:ext cx="2376311" cy="2406014"/>
            <a:chOff x="12268200" y="204788"/>
            <a:chExt cx="1905000" cy="1928812"/>
          </a:xfrm>
        </p:grpSpPr>
        <p:sp>
          <p:nvSpPr>
            <p:cNvPr id="20" name="TextBox 9">
              <a:extLst>
                <a:ext uri="{FF2B5EF4-FFF2-40B4-BE49-F238E27FC236}">
                  <a16:creationId xmlns:a16="http://schemas.microsoft.com/office/drawing/2014/main" id="{7DF72687-FD68-4779-91FD-2A8CFC624283}"/>
                </a:ext>
              </a:extLst>
            </p:cNvPr>
            <p:cNvSpPr txBox="1"/>
            <p:nvPr userDrawn="1"/>
          </p:nvSpPr>
          <p:spPr>
            <a:xfrm>
              <a:off x="12268200" y="204788"/>
              <a:ext cx="1905000" cy="1928812"/>
            </a:xfrm>
            <a:prstGeom prst="rect">
              <a:avLst/>
            </a:prstGeom>
            <a:solidFill>
              <a:schemeClr val="accent4">
                <a:lumMod val="40000"/>
                <a:lumOff val="60000"/>
              </a:schemeClr>
            </a:solidFill>
            <a:ln>
              <a:solidFill>
                <a:schemeClr val="accent3"/>
              </a:solidFill>
            </a:ln>
          </p:spPr>
          <p:txBody>
            <a:bodyPr wrap="square" rtlCol="0">
              <a:noAutofit/>
            </a:bodyPr>
            <a:lstStyle/>
            <a:p>
              <a:pPr>
                <a:lnSpc>
                  <a:spcPct val="150000"/>
                </a:lnSpc>
              </a:pPr>
              <a:r>
                <a:rPr lang="nl-NL" sz="1150" b="1" noProof="0" err="1">
                  <a:solidFill>
                    <a:schemeClr val="accent3"/>
                  </a:solidFill>
                  <a:latin typeface="+mj-lt"/>
                </a:rPr>
                <a:t>Bulletpoints</a:t>
              </a:r>
              <a:r>
                <a:rPr lang="nl-NL" sz="1150" b="1" noProof="0">
                  <a:solidFill>
                    <a:schemeClr val="accent3"/>
                  </a:solidFill>
                  <a:latin typeface="+mj-lt"/>
                </a:rPr>
                <a:t>?</a:t>
              </a:r>
              <a:r>
                <a:rPr lang="nl-NL" sz="1150" b="1" noProof="0">
                  <a:solidFill>
                    <a:schemeClr val="accent3"/>
                  </a:solidFill>
                </a:rPr>
                <a:t> </a:t>
              </a:r>
            </a:p>
            <a:p>
              <a:pPr>
                <a:lnSpc>
                  <a:spcPct val="150000"/>
                </a:lnSpc>
              </a:pPr>
              <a:r>
                <a:rPr lang="nl-NL" sz="1150" noProof="0">
                  <a:solidFill>
                    <a:schemeClr val="accent3"/>
                  </a:solidFill>
                </a:rPr>
                <a:t>Gebruik dan deze knoppen:</a:t>
              </a: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endParaRPr lang="nl-NL" sz="1150" noProof="0">
                <a:solidFill>
                  <a:schemeClr val="accent3"/>
                </a:solidFill>
              </a:endParaRPr>
            </a:p>
            <a:p>
              <a:pPr>
                <a:lnSpc>
                  <a:spcPct val="150000"/>
                </a:lnSpc>
              </a:pPr>
              <a:r>
                <a:rPr lang="nl-NL" sz="1150" noProof="0">
                  <a:solidFill>
                    <a:schemeClr val="accent3"/>
                  </a:solidFill>
                </a:rPr>
                <a:t>En niet deze:</a:t>
              </a:r>
            </a:p>
          </p:txBody>
        </p:sp>
        <p:pic>
          <p:nvPicPr>
            <p:cNvPr id="21" name="Afbeelding 20">
              <a:extLst>
                <a:ext uri="{FF2B5EF4-FFF2-40B4-BE49-F238E27FC236}">
                  <a16:creationId xmlns:a16="http://schemas.microsoft.com/office/drawing/2014/main" id="{2526BCD3-1FC6-440C-AEA0-2205F2C4CC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44400" y="705970"/>
              <a:ext cx="1778380" cy="504609"/>
            </a:xfrm>
            <a:prstGeom prst="rect">
              <a:avLst/>
            </a:prstGeom>
          </p:spPr>
        </p:pic>
        <p:pic>
          <p:nvPicPr>
            <p:cNvPr id="22" name="Afbeelding 21">
              <a:extLst>
                <a:ext uri="{FF2B5EF4-FFF2-40B4-BE49-F238E27FC236}">
                  <a16:creationId xmlns:a16="http://schemas.microsoft.com/office/drawing/2014/main" id="{41873C8B-649C-4E8E-8F6F-46C3CC14B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44400" y="1578139"/>
              <a:ext cx="1782734" cy="505845"/>
            </a:xfrm>
            <a:prstGeom prst="rect">
              <a:avLst/>
            </a:prstGeom>
          </p:spPr>
        </p:pic>
      </p:grpSp>
    </p:spTree>
    <p:extLst>
      <p:ext uri="{BB962C8B-B14F-4D97-AF65-F5344CB8AC3E}">
        <p14:creationId xmlns:p14="http://schemas.microsoft.com/office/powerpoint/2010/main" val="45362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5.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6" name="KOLOMMEN" hidden="1">
            <a:extLst>
              <a:ext uri="{FF2B5EF4-FFF2-40B4-BE49-F238E27FC236}">
                <a16:creationId xmlns:a16="http://schemas.microsoft.com/office/drawing/2014/main" id="{98147F0A-070C-4589-A2A1-335BCF95785D}"/>
              </a:ext>
            </a:extLst>
          </p:cNvPr>
          <p:cNvGrpSpPr/>
          <p:nvPr userDrawn="1"/>
        </p:nvGrpSpPr>
        <p:grpSpPr>
          <a:xfrm>
            <a:off x="286575" y="204025"/>
            <a:ext cx="11620500" cy="6451600"/>
            <a:chOff x="286575" y="204025"/>
            <a:chExt cx="11620500" cy="6451600"/>
          </a:xfrm>
          <a:solidFill>
            <a:schemeClr val="accent4">
              <a:alpha val="5000"/>
            </a:schemeClr>
          </a:solidFill>
        </p:grpSpPr>
        <p:sp>
          <p:nvSpPr>
            <p:cNvPr id="41" name="Graphic 39">
              <a:extLst>
                <a:ext uri="{FF2B5EF4-FFF2-40B4-BE49-F238E27FC236}">
                  <a16:creationId xmlns:a16="http://schemas.microsoft.com/office/drawing/2014/main" id="{43822E8E-B021-4164-A41F-2AE68A00EBD9}"/>
                </a:ext>
              </a:extLst>
            </p:cNvPr>
            <p:cNvSpPr/>
            <p:nvPr/>
          </p:nvSpPr>
          <p:spPr>
            <a:xfrm>
              <a:off x="286575" y="204025"/>
              <a:ext cx="792303"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3" name="Graphic 39">
              <a:extLst>
                <a:ext uri="{FF2B5EF4-FFF2-40B4-BE49-F238E27FC236}">
                  <a16:creationId xmlns:a16="http://schemas.microsoft.com/office/drawing/2014/main" id="{43822E8E-B021-4164-A41F-2AE68A00EBD9}"/>
                </a:ext>
              </a:extLst>
            </p:cNvPr>
            <p:cNvSpPr/>
            <p:nvPr/>
          </p:nvSpPr>
          <p:spPr>
            <a:xfrm>
              <a:off x="2256948"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5" name="Graphic 39">
              <a:extLst>
                <a:ext uri="{FF2B5EF4-FFF2-40B4-BE49-F238E27FC236}">
                  <a16:creationId xmlns:a16="http://schemas.microsoft.com/office/drawing/2014/main" id="{43822E8E-B021-4164-A41F-2AE68A00EBD9}"/>
                </a:ext>
              </a:extLst>
            </p:cNvPr>
            <p:cNvSpPr/>
            <p:nvPr/>
          </p:nvSpPr>
          <p:spPr>
            <a:xfrm>
              <a:off x="4223575"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7" name="Graphic 39">
              <a:extLst>
                <a:ext uri="{FF2B5EF4-FFF2-40B4-BE49-F238E27FC236}">
                  <a16:creationId xmlns:a16="http://schemas.microsoft.com/office/drawing/2014/main" id="{43822E8E-B021-4164-A41F-2AE68A00EBD9}"/>
                </a:ext>
              </a:extLst>
            </p:cNvPr>
            <p:cNvSpPr/>
            <p:nvPr/>
          </p:nvSpPr>
          <p:spPr>
            <a:xfrm>
              <a:off x="6192075" y="204025"/>
              <a:ext cx="793930"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49" name="Graphic 39">
              <a:extLst>
                <a:ext uri="{FF2B5EF4-FFF2-40B4-BE49-F238E27FC236}">
                  <a16:creationId xmlns:a16="http://schemas.microsoft.com/office/drawing/2014/main" id="{43822E8E-B021-4164-A41F-2AE68A00EBD9}"/>
                </a:ext>
              </a:extLst>
            </p:cNvPr>
            <p:cNvSpPr/>
            <p:nvPr/>
          </p:nvSpPr>
          <p:spPr>
            <a:xfrm>
              <a:off x="8160575" y="204025"/>
              <a:ext cx="795939"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51" name="Graphic 39">
              <a:extLst>
                <a:ext uri="{FF2B5EF4-FFF2-40B4-BE49-F238E27FC236}">
                  <a16:creationId xmlns:a16="http://schemas.microsoft.com/office/drawing/2014/main" id="{43822E8E-B021-4164-A41F-2AE68A00EBD9}"/>
                </a:ext>
              </a:extLst>
            </p:cNvPr>
            <p:cNvSpPr/>
            <p:nvPr/>
          </p:nvSpPr>
          <p:spPr>
            <a:xfrm>
              <a:off x="11110287" y="204025"/>
              <a:ext cx="79678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28" name="Graphic 39">
              <a:extLst>
                <a:ext uri="{FF2B5EF4-FFF2-40B4-BE49-F238E27FC236}">
                  <a16:creationId xmlns:a16="http://schemas.microsoft.com/office/drawing/2014/main" id="{343AB32A-357F-4BB2-BDD1-4A9BEDD18A24}"/>
                </a:ext>
              </a:extLst>
            </p:cNvPr>
            <p:cNvSpPr/>
            <p:nvPr userDrawn="1"/>
          </p:nvSpPr>
          <p:spPr>
            <a:xfrm>
              <a:off x="1269794" y="204025"/>
              <a:ext cx="792303"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29" name="Graphic 39">
              <a:extLst>
                <a:ext uri="{FF2B5EF4-FFF2-40B4-BE49-F238E27FC236}">
                  <a16:creationId xmlns:a16="http://schemas.microsoft.com/office/drawing/2014/main" id="{D18F2BC0-8717-4462-9197-07F2329EDEF7}"/>
                </a:ext>
              </a:extLst>
            </p:cNvPr>
            <p:cNvSpPr/>
            <p:nvPr userDrawn="1"/>
          </p:nvSpPr>
          <p:spPr>
            <a:xfrm>
              <a:off x="3237897"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0" name="Graphic 39">
              <a:extLst>
                <a:ext uri="{FF2B5EF4-FFF2-40B4-BE49-F238E27FC236}">
                  <a16:creationId xmlns:a16="http://schemas.microsoft.com/office/drawing/2014/main" id="{D92E4077-17BC-486C-9A53-7FB4B7D9C56E}"/>
                </a:ext>
              </a:extLst>
            </p:cNvPr>
            <p:cNvSpPr/>
            <p:nvPr userDrawn="1"/>
          </p:nvSpPr>
          <p:spPr>
            <a:xfrm>
              <a:off x="5202491" y="204025"/>
              <a:ext cx="79002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1" name="Graphic 39">
              <a:extLst>
                <a:ext uri="{FF2B5EF4-FFF2-40B4-BE49-F238E27FC236}">
                  <a16:creationId xmlns:a16="http://schemas.microsoft.com/office/drawing/2014/main" id="{E4E42893-7B9C-4EAD-A9CD-0EBF430D82BD}"/>
                </a:ext>
              </a:extLst>
            </p:cNvPr>
            <p:cNvSpPr/>
            <p:nvPr userDrawn="1"/>
          </p:nvSpPr>
          <p:spPr>
            <a:xfrm>
              <a:off x="7169120" y="204025"/>
              <a:ext cx="793930"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2" name="Graphic 39">
              <a:extLst>
                <a:ext uri="{FF2B5EF4-FFF2-40B4-BE49-F238E27FC236}">
                  <a16:creationId xmlns:a16="http://schemas.microsoft.com/office/drawing/2014/main" id="{9BC9D330-BA30-4273-8830-47A8669E8CFE}"/>
                </a:ext>
              </a:extLst>
            </p:cNvPr>
            <p:cNvSpPr/>
            <p:nvPr userDrawn="1"/>
          </p:nvSpPr>
          <p:spPr>
            <a:xfrm>
              <a:off x="9152030" y="204025"/>
              <a:ext cx="795939"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sp>
          <p:nvSpPr>
            <p:cNvPr id="33" name="Graphic 39">
              <a:extLst>
                <a:ext uri="{FF2B5EF4-FFF2-40B4-BE49-F238E27FC236}">
                  <a16:creationId xmlns:a16="http://schemas.microsoft.com/office/drawing/2014/main" id="{BDDDC096-5145-42A8-99D1-CA64BF726703}"/>
                </a:ext>
              </a:extLst>
            </p:cNvPr>
            <p:cNvSpPr/>
            <p:nvPr userDrawn="1"/>
          </p:nvSpPr>
          <p:spPr>
            <a:xfrm>
              <a:off x="10129838" y="204025"/>
              <a:ext cx="796788" cy="6451600"/>
            </a:xfrm>
            <a:custGeom>
              <a:avLst/>
              <a:gdLst>
                <a:gd name="connsiteX0" fmla="*/ 0 w 1778000"/>
                <a:gd name="connsiteY0" fmla="*/ 0 h 6451600"/>
                <a:gd name="connsiteX1" fmla="*/ 1778000 w 1778000"/>
                <a:gd name="connsiteY1" fmla="*/ 0 h 6451600"/>
                <a:gd name="connsiteX2" fmla="*/ 1778000 w 1778000"/>
                <a:gd name="connsiteY2" fmla="*/ 6451600 h 6451600"/>
                <a:gd name="connsiteX3" fmla="*/ 0 w 1778000"/>
                <a:gd name="connsiteY3" fmla="*/ 6451600 h 6451600"/>
              </a:gdLst>
              <a:ahLst/>
              <a:cxnLst>
                <a:cxn ang="0">
                  <a:pos x="connsiteX0" y="connsiteY0"/>
                </a:cxn>
                <a:cxn ang="0">
                  <a:pos x="connsiteX1" y="connsiteY1"/>
                </a:cxn>
                <a:cxn ang="0">
                  <a:pos x="connsiteX2" y="connsiteY2"/>
                </a:cxn>
                <a:cxn ang="0">
                  <a:pos x="connsiteX3" y="connsiteY3"/>
                </a:cxn>
              </a:cxnLst>
              <a:rect l="l" t="t" r="r" b="b"/>
              <a:pathLst>
                <a:path w="1778000" h="6451600">
                  <a:moveTo>
                    <a:pt x="0" y="0"/>
                  </a:moveTo>
                  <a:lnTo>
                    <a:pt x="1778000" y="0"/>
                  </a:lnTo>
                  <a:lnTo>
                    <a:pt x="1778000" y="6451600"/>
                  </a:lnTo>
                  <a:lnTo>
                    <a:pt x="0" y="6451600"/>
                  </a:lnTo>
                  <a:close/>
                </a:path>
              </a:pathLst>
            </a:custGeom>
            <a:grpFill/>
            <a:ln w="1588" cap="flat">
              <a:solidFill>
                <a:srgbClr val="009EE2"/>
              </a:solidFill>
              <a:prstDash val="solid"/>
              <a:miter/>
            </a:ln>
          </p:spPr>
          <p:txBody>
            <a:bodyPr rtlCol="0" anchor="ctr"/>
            <a:lstStyle/>
            <a:p>
              <a:endParaRPr lang="en-NL"/>
            </a:p>
          </p:txBody>
        </p:sp>
      </p:grpSp>
      <p:sp>
        <p:nvSpPr>
          <p:cNvPr id="15" name="Graphic 12">
            <a:extLst>
              <a:ext uri="{FF2B5EF4-FFF2-40B4-BE49-F238E27FC236}">
                <a16:creationId xmlns:a16="http://schemas.microsoft.com/office/drawing/2014/main" id="{F0E9AF2D-F53D-4081-AFC1-801C6664F55C}"/>
              </a:ext>
            </a:extLst>
          </p:cNvPr>
          <p:cNvSpPr/>
          <p:nvPr/>
        </p:nvSpPr>
        <p:spPr>
          <a:xfrm>
            <a:off x="-1" y="5896767"/>
            <a:ext cx="7184890" cy="964808"/>
          </a:xfrm>
          <a:custGeom>
            <a:avLst/>
            <a:gdLst>
              <a:gd name="connsiteX0" fmla="*/ -1 w 7184890"/>
              <a:gd name="connsiteY0" fmla="*/ 0 h 964808"/>
              <a:gd name="connsiteX1" fmla="*/ -1 w 7184890"/>
              <a:gd name="connsiteY1" fmla="*/ 964808 h 964808"/>
              <a:gd name="connsiteX2" fmla="*/ 7184890 w 7184890"/>
              <a:gd name="connsiteY2" fmla="*/ 964808 h 964808"/>
              <a:gd name="connsiteX3" fmla="*/ -1 w 7184890"/>
              <a:gd name="connsiteY3" fmla="*/ 0 h 964808"/>
            </a:gdLst>
            <a:ahLst/>
            <a:cxnLst>
              <a:cxn ang="0">
                <a:pos x="connsiteX0" y="connsiteY0"/>
              </a:cxn>
              <a:cxn ang="0">
                <a:pos x="connsiteX1" y="connsiteY1"/>
              </a:cxn>
              <a:cxn ang="0">
                <a:pos x="connsiteX2" y="connsiteY2"/>
              </a:cxn>
              <a:cxn ang="0">
                <a:pos x="connsiteX3" y="connsiteY3"/>
              </a:cxn>
            </a:cxnLst>
            <a:rect l="l" t="t" r="r" b="b"/>
            <a:pathLst>
              <a:path w="7184890" h="964808">
                <a:moveTo>
                  <a:pt x="-1" y="0"/>
                </a:moveTo>
                <a:lnTo>
                  <a:pt x="-1" y="964808"/>
                </a:lnTo>
                <a:lnTo>
                  <a:pt x="7184890" y="964808"/>
                </a:lnTo>
                <a:cubicBezTo>
                  <a:pt x="4545620" y="822293"/>
                  <a:pt x="2115992" y="499377"/>
                  <a:pt x="-1" y="0"/>
                </a:cubicBezTo>
                <a:close/>
              </a:path>
            </a:pathLst>
          </a:custGeom>
          <a:solidFill>
            <a:schemeClr val="tx2"/>
          </a:solidFill>
          <a:ln w="12713" cap="flat">
            <a:noFill/>
            <a:prstDash val="solid"/>
            <a:miter/>
          </a:ln>
        </p:spPr>
        <p:txBody>
          <a:bodyPr rtlCol="0" anchor="ctr"/>
          <a:lstStyle/>
          <a:p>
            <a:endParaRPr lang="en-NL"/>
          </a:p>
        </p:txBody>
      </p:sp>
      <p:sp>
        <p:nvSpPr>
          <p:cNvPr id="16" name="Graphic 12">
            <a:extLst>
              <a:ext uri="{FF2B5EF4-FFF2-40B4-BE49-F238E27FC236}">
                <a16:creationId xmlns:a16="http://schemas.microsoft.com/office/drawing/2014/main" id="{F0E9AF2D-F53D-4081-AFC1-801C6664F55C}"/>
              </a:ext>
            </a:extLst>
          </p:cNvPr>
          <p:cNvSpPr/>
          <p:nvPr/>
        </p:nvSpPr>
        <p:spPr>
          <a:xfrm>
            <a:off x="8395699" y="6200487"/>
            <a:ext cx="3799480" cy="661088"/>
          </a:xfrm>
          <a:custGeom>
            <a:avLst/>
            <a:gdLst>
              <a:gd name="connsiteX0" fmla="*/ 3799480 w 3799480"/>
              <a:gd name="connsiteY0" fmla="*/ 661089 h 661088"/>
              <a:gd name="connsiteX1" fmla="*/ 3799480 w 3799480"/>
              <a:gd name="connsiteY1" fmla="*/ 0 h 661088"/>
              <a:gd name="connsiteX2" fmla="*/ -1 w 3799480"/>
              <a:gd name="connsiteY2" fmla="*/ 661089 h 661088"/>
            </a:gdLst>
            <a:ahLst/>
            <a:cxnLst>
              <a:cxn ang="0">
                <a:pos x="connsiteX0" y="connsiteY0"/>
              </a:cxn>
              <a:cxn ang="0">
                <a:pos x="connsiteX1" y="connsiteY1"/>
              </a:cxn>
              <a:cxn ang="0">
                <a:pos x="connsiteX2" y="connsiteY2"/>
              </a:cxn>
            </a:cxnLst>
            <a:rect l="l" t="t" r="r" b="b"/>
            <a:pathLst>
              <a:path w="3799480" h="661088">
                <a:moveTo>
                  <a:pt x="3799480" y="661089"/>
                </a:moveTo>
                <a:lnTo>
                  <a:pt x="3799480" y="0"/>
                </a:lnTo>
                <a:cubicBezTo>
                  <a:pt x="2514463" y="95985"/>
                  <a:pt x="1241918" y="317399"/>
                  <a:pt x="-1" y="661089"/>
                </a:cubicBezTo>
                <a:close/>
              </a:path>
            </a:pathLst>
          </a:custGeom>
          <a:solidFill>
            <a:schemeClr val="accent1"/>
          </a:solidFill>
          <a:ln w="12713" cap="flat">
            <a:noFill/>
            <a:prstDash val="solid"/>
            <a:miter/>
          </a:ln>
        </p:spPr>
        <p:txBody>
          <a:bodyPr rtlCol="0" anchor="ctr"/>
          <a:lstStyle/>
          <a:p>
            <a:endParaRPr lang="en-NL"/>
          </a:p>
        </p:txBody>
      </p:sp>
      <p:sp>
        <p:nvSpPr>
          <p:cNvPr id="2" name="Title Placeholder 1">
            <a:extLst>
              <a:ext uri="{FF2B5EF4-FFF2-40B4-BE49-F238E27FC236}">
                <a16:creationId xmlns:a16="http://schemas.microsoft.com/office/drawing/2014/main" id="{1CC78E92-06EC-499B-AA48-18E502D2BF23}"/>
              </a:ext>
            </a:extLst>
          </p:cNvPr>
          <p:cNvSpPr>
            <a:spLocks noGrp="1"/>
          </p:cNvSpPr>
          <p:nvPr>
            <p:ph type="title"/>
          </p:nvPr>
        </p:nvSpPr>
        <p:spPr>
          <a:xfrm>
            <a:off x="284925" y="204788"/>
            <a:ext cx="10637281" cy="1142175"/>
          </a:xfrm>
          <a:prstGeom prst="rect">
            <a:avLst/>
          </a:prstGeom>
        </p:spPr>
        <p:txBody>
          <a:bodyPr vert="horz" lIns="76200" tIns="76200" rIns="76200" bIns="76200" rtlCol="0" anchor="b" anchorCtr="0">
            <a:noAutofit/>
          </a:bodyPr>
          <a:lstStyle/>
          <a:p>
            <a:r>
              <a:rPr lang="nl-NL" noProof="0"/>
              <a:t>Klik om stijl te bewerken</a:t>
            </a:r>
          </a:p>
        </p:txBody>
      </p:sp>
      <p:sp>
        <p:nvSpPr>
          <p:cNvPr id="3" name="Text Placeholder 2">
            <a:extLst>
              <a:ext uri="{FF2B5EF4-FFF2-40B4-BE49-F238E27FC236}">
                <a16:creationId xmlns:a16="http://schemas.microsoft.com/office/drawing/2014/main" id="{946DB192-1904-4DFD-90DE-F67401F7D5A4}"/>
              </a:ext>
            </a:extLst>
          </p:cNvPr>
          <p:cNvSpPr>
            <a:spLocks noGrp="1"/>
          </p:cNvSpPr>
          <p:nvPr>
            <p:ph type="body" idx="1"/>
          </p:nvPr>
        </p:nvSpPr>
        <p:spPr>
          <a:xfrm>
            <a:off x="2255838" y="1828801"/>
            <a:ext cx="8666368" cy="4348162"/>
          </a:xfrm>
          <a:prstGeom prst="rect">
            <a:avLst/>
          </a:prstGeom>
        </p:spPr>
        <p:txBody>
          <a:bodyPr vert="horz" lIns="76200" tIns="76200" rIns="76200" bIns="76200" rtlCol="0">
            <a:noAutofit/>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 name="Footer Placeholder 4">
            <a:extLst>
              <a:ext uri="{FF2B5EF4-FFF2-40B4-BE49-F238E27FC236}">
                <a16:creationId xmlns:a16="http://schemas.microsoft.com/office/drawing/2014/main" id="{583E470E-D6BB-476D-8570-CA5F8D1603E1}"/>
              </a:ext>
            </a:extLst>
          </p:cNvPr>
          <p:cNvSpPr>
            <a:spLocks noGrp="1"/>
          </p:cNvSpPr>
          <p:nvPr>
            <p:ph type="ftr" sz="quarter" idx="3"/>
          </p:nvPr>
        </p:nvSpPr>
        <p:spPr>
          <a:xfrm>
            <a:off x="4221542" y="6384565"/>
            <a:ext cx="3748088" cy="268648"/>
          </a:xfrm>
          <a:prstGeom prst="rect">
            <a:avLst/>
          </a:prstGeom>
        </p:spPr>
        <p:txBody>
          <a:bodyPr vert="horz" lIns="91440" tIns="0" rIns="91440" bIns="0" rtlCol="0" anchor="t" anchorCtr="0"/>
          <a:lstStyle>
            <a:lvl1pPr algn="l">
              <a:defRPr sz="1200">
                <a:solidFill>
                  <a:schemeClr val="bg2">
                    <a:lumMod val="50000"/>
                  </a:schemeClr>
                </a:solidFill>
              </a:defRPr>
            </a:lvl1pPr>
          </a:lstStyle>
          <a:p>
            <a:endParaRPr lang="nl-NL"/>
          </a:p>
        </p:txBody>
      </p:sp>
      <p:sp>
        <p:nvSpPr>
          <p:cNvPr id="34" name="Date Placeholder 3">
            <a:extLst>
              <a:ext uri="{FF2B5EF4-FFF2-40B4-BE49-F238E27FC236}">
                <a16:creationId xmlns:a16="http://schemas.microsoft.com/office/drawing/2014/main" id="{475D916D-B6C0-42C6-8221-AB7AA24D048B}"/>
              </a:ext>
            </a:extLst>
          </p:cNvPr>
          <p:cNvSpPr>
            <a:spLocks noGrp="1"/>
          </p:cNvSpPr>
          <p:nvPr>
            <p:ph type="dt" sz="half" idx="2"/>
          </p:nvPr>
        </p:nvSpPr>
        <p:spPr>
          <a:xfrm>
            <a:off x="285751" y="6384565"/>
            <a:ext cx="1778140" cy="268648"/>
          </a:xfrm>
          <a:prstGeom prst="rect">
            <a:avLst/>
          </a:prstGeom>
        </p:spPr>
        <p:txBody>
          <a:bodyPr vert="horz" lIns="76200" tIns="0" rIns="76200" bIns="0" anchor="t" anchorCtr="0"/>
          <a:lstStyle>
            <a:lvl1pPr>
              <a:defRPr sz="1200">
                <a:solidFill>
                  <a:schemeClr val="bg1"/>
                </a:solidFill>
              </a:defRPr>
            </a:lvl1pPr>
          </a:lstStyle>
          <a:p>
            <a:fld id="{47F63991-1191-4145-8962-578FBEFAC86D}" type="datetimeFigureOut">
              <a:rPr lang="nl-NL" smtClean="0"/>
              <a:pPr/>
              <a:t>11-11-2024</a:t>
            </a:fld>
            <a:endParaRPr lang="nl-NL"/>
          </a:p>
        </p:txBody>
      </p:sp>
      <p:sp>
        <p:nvSpPr>
          <p:cNvPr id="35" name="Slide Number Placeholder 5">
            <a:extLst>
              <a:ext uri="{FF2B5EF4-FFF2-40B4-BE49-F238E27FC236}">
                <a16:creationId xmlns:a16="http://schemas.microsoft.com/office/drawing/2014/main" id="{9F30A658-C341-49BB-9F79-743A26398F52}"/>
              </a:ext>
            </a:extLst>
          </p:cNvPr>
          <p:cNvSpPr>
            <a:spLocks noGrp="1"/>
          </p:cNvSpPr>
          <p:nvPr>
            <p:ph type="sldNum" sz="quarter" idx="4"/>
          </p:nvPr>
        </p:nvSpPr>
        <p:spPr>
          <a:xfrm>
            <a:off x="11108494" y="6384565"/>
            <a:ext cx="797755" cy="268648"/>
          </a:xfrm>
          <a:prstGeom prst="rect">
            <a:avLst/>
          </a:prstGeom>
        </p:spPr>
        <p:txBody>
          <a:bodyPr vert="horz" lIns="76200" tIns="0" rIns="76200" bIns="0" anchor="t" anchorCtr="0"/>
          <a:lstStyle>
            <a:lvl1pPr>
              <a:defRPr sz="1200">
                <a:solidFill>
                  <a:schemeClr val="bg1"/>
                </a:solidFill>
              </a:defRPr>
            </a:lvl1pPr>
          </a:lstStyle>
          <a:p>
            <a:fld id="{3EAD3CD1-5EF7-4D4D-9F36-20D0C38CA6C4}" type="slidenum">
              <a:rPr lang="nl-NL" smtClean="0"/>
              <a:pPr/>
              <a:t>‹nr.›</a:t>
            </a:fld>
            <a:endParaRPr lang="nl-NL"/>
          </a:p>
        </p:txBody>
      </p:sp>
      <p:sp>
        <p:nvSpPr>
          <p:cNvPr id="14" name="Graphic 12">
            <a:extLst>
              <a:ext uri="{FF2B5EF4-FFF2-40B4-BE49-F238E27FC236}">
                <a16:creationId xmlns:a16="http://schemas.microsoft.com/office/drawing/2014/main" id="{F0E9AF2D-F53D-4081-AFC1-801C6664F55C}"/>
              </a:ext>
            </a:extLst>
          </p:cNvPr>
          <p:cNvSpPr/>
          <p:nvPr/>
        </p:nvSpPr>
        <p:spPr>
          <a:xfrm>
            <a:off x="3972379" y="-3576"/>
            <a:ext cx="8222799" cy="371091"/>
          </a:xfrm>
          <a:custGeom>
            <a:avLst/>
            <a:gdLst>
              <a:gd name="connsiteX0" fmla="*/ 8222799 w 8222799"/>
              <a:gd name="connsiteY0" fmla="*/ 308805 h 371091"/>
              <a:gd name="connsiteX1" fmla="*/ 8222799 w 8222799"/>
              <a:gd name="connsiteY1" fmla="*/ 0 h 371091"/>
              <a:gd name="connsiteX2" fmla="*/ -1 w 8222799"/>
              <a:gd name="connsiteY2" fmla="*/ 0 h 371091"/>
              <a:gd name="connsiteX3" fmla="*/ 8222799 w 8222799"/>
              <a:gd name="connsiteY3" fmla="*/ 308805 h 371091"/>
            </a:gdLst>
            <a:ahLst/>
            <a:cxnLst>
              <a:cxn ang="0">
                <a:pos x="connsiteX0" y="connsiteY0"/>
              </a:cxn>
              <a:cxn ang="0">
                <a:pos x="connsiteX1" y="connsiteY1"/>
              </a:cxn>
              <a:cxn ang="0">
                <a:pos x="connsiteX2" y="connsiteY2"/>
              </a:cxn>
              <a:cxn ang="0">
                <a:pos x="connsiteX3" y="connsiteY3"/>
              </a:cxn>
            </a:cxnLst>
            <a:rect l="l" t="t" r="r" b="b"/>
            <a:pathLst>
              <a:path w="8222799" h="371091">
                <a:moveTo>
                  <a:pt x="8222799" y="308805"/>
                </a:moveTo>
                <a:lnTo>
                  <a:pt x="8222799" y="0"/>
                </a:lnTo>
                <a:lnTo>
                  <a:pt x="-1" y="0"/>
                </a:lnTo>
                <a:cubicBezTo>
                  <a:pt x="2390217" y="348089"/>
                  <a:pt x="5199208" y="451956"/>
                  <a:pt x="8222799" y="308805"/>
                </a:cubicBezTo>
                <a:close/>
              </a:path>
            </a:pathLst>
          </a:custGeom>
          <a:solidFill>
            <a:schemeClr val="tx2"/>
          </a:solidFill>
          <a:ln w="12713" cap="flat">
            <a:noFill/>
            <a:prstDash val="solid"/>
            <a:miter/>
          </a:ln>
        </p:spPr>
        <p:txBody>
          <a:bodyPr rtlCol="0" anchor="ctr"/>
          <a:lstStyle/>
          <a:p>
            <a:endParaRPr lang="en-NL"/>
          </a:p>
        </p:txBody>
      </p:sp>
    </p:spTree>
    <p:extLst>
      <p:ext uri="{BB962C8B-B14F-4D97-AF65-F5344CB8AC3E}">
        <p14:creationId xmlns:p14="http://schemas.microsoft.com/office/powerpoint/2010/main" val="4104903437"/>
      </p:ext>
    </p:extLst>
  </p:cSld>
  <p:clrMap bg1="lt1" tx1="dk1" bg2="lt2" tx2="dk2" accent1="accent1" accent2="accent2" accent3="accent3" accent4="accent4" accent5="accent5" accent6="accent6" hlink="hlink" folHlink="folHlink"/>
  <p:sldLayoutIdLst>
    <p:sldLayoutId id="2147483723" r:id="rId1"/>
    <p:sldLayoutId id="2147483720" r:id="rId2"/>
    <p:sldLayoutId id="2147483717" r:id="rId3"/>
    <p:sldLayoutId id="2147483714" r:id="rId4"/>
    <p:sldLayoutId id="2147483649" r:id="rId5"/>
    <p:sldLayoutId id="2147483650" r:id="rId6"/>
    <p:sldLayoutId id="2147483652" r:id="rId7"/>
    <p:sldLayoutId id="2147483653" r:id="rId8"/>
    <p:sldLayoutId id="2147483658" r:id="rId9"/>
    <p:sldLayoutId id="2147483724" r:id="rId10"/>
    <p:sldLayoutId id="2147483721" r:id="rId11"/>
    <p:sldLayoutId id="2147483718" r:id="rId12"/>
    <p:sldLayoutId id="2147483715" r:id="rId13"/>
    <p:sldLayoutId id="2147483651" r:id="rId14"/>
    <p:sldLayoutId id="2147483654" r:id="rId15"/>
    <p:sldLayoutId id="2147483655" r:id="rId16"/>
    <p:sldLayoutId id="2147483662" r:id="rId17"/>
    <p:sldLayoutId id="2147483713" r:id="rId18"/>
    <p:sldLayoutId id="2147483656" r:id="rId19"/>
    <p:sldLayoutId id="2147483659" r:id="rId20"/>
    <p:sldLayoutId id="2147483657" r:id="rId21"/>
    <p:sldLayoutId id="2147483725" r:id="rId22"/>
    <p:sldLayoutId id="2147483722" r:id="rId23"/>
    <p:sldLayoutId id="2147483719" r:id="rId24"/>
    <p:sldLayoutId id="2147483660" r:id="rId25"/>
    <p:sldLayoutId id="2147483712" r:id="rId26"/>
  </p:sldLayoutIdLs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2"/>
          </a:solidFill>
          <a:latin typeface="+mn-lt"/>
          <a:ea typeface="+mn-ea"/>
          <a:cs typeface="+mn-cs"/>
        </a:defRPr>
      </a:lvl1pPr>
      <a:lvl2pPr marL="304800" indent="-304800" algn="l" defTabSz="914400" rtl="0" eaLnBrk="1" latinLnBrk="0" hangingPunct="1">
        <a:lnSpc>
          <a:spcPct val="11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609600" indent="-304800" algn="l" defTabSz="914400" rtl="0" eaLnBrk="1" latinLnBrk="0" hangingPunct="1">
        <a:lnSpc>
          <a:spcPct val="110000"/>
        </a:lnSpc>
        <a:spcBef>
          <a:spcPts val="500"/>
        </a:spcBef>
        <a:buClr>
          <a:schemeClr val="accent2"/>
        </a:buClr>
        <a:buFont typeface="Courier New" panose="02070309020205020404" pitchFamily="49" charset="0"/>
        <a:buChar char="o"/>
        <a:defRPr sz="1800" kern="1200">
          <a:solidFill>
            <a:schemeClr val="tx2"/>
          </a:solidFill>
          <a:latin typeface="+mn-lt"/>
          <a:ea typeface="+mn-ea"/>
          <a:cs typeface="+mn-cs"/>
        </a:defRPr>
      </a:lvl3pPr>
      <a:lvl4pPr marL="914400" indent="-304800" algn="l" defTabSz="914400" rtl="0" eaLnBrk="1" latinLnBrk="0" hangingPunct="1">
        <a:lnSpc>
          <a:spcPct val="110000"/>
        </a:lnSpc>
        <a:spcBef>
          <a:spcPts val="500"/>
        </a:spcBef>
        <a:buFont typeface="Arial" panose="020B0604020202020204" pitchFamily="34" charset="0"/>
        <a:buChar char="•"/>
        <a:defRPr sz="1600" kern="1200">
          <a:solidFill>
            <a:schemeClr val="tx2"/>
          </a:solidFill>
          <a:latin typeface="+mn-lt"/>
          <a:ea typeface="+mn-ea"/>
          <a:cs typeface="+mn-cs"/>
        </a:defRPr>
      </a:lvl4pPr>
      <a:lvl5pPr marL="1219200" indent="-304800" algn="l" defTabSz="914400" rtl="0" eaLnBrk="1" latinLnBrk="0" hangingPunct="1">
        <a:lnSpc>
          <a:spcPct val="11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userDrawn="1">
          <p15:clr>
            <a:srgbClr val="F26B43"/>
          </p15:clr>
        </p15:guide>
        <p15:guide id="2" pos="1301" userDrawn="1">
          <p15:clr>
            <a:srgbClr val="F26B43"/>
          </p15:clr>
        </p15:guide>
        <p15:guide id="3" pos="1421" userDrawn="1">
          <p15:clr>
            <a:srgbClr val="F26B43"/>
          </p15:clr>
        </p15:guide>
        <p15:guide id="4" pos="2541" userDrawn="1">
          <p15:clr>
            <a:srgbClr val="F26B43"/>
          </p15:clr>
        </p15:guide>
        <p15:guide id="5" pos="2661" userDrawn="1">
          <p15:clr>
            <a:srgbClr val="F26B43"/>
          </p15:clr>
        </p15:guide>
        <p15:guide id="6" pos="3780" userDrawn="1">
          <p15:clr>
            <a:srgbClr val="F26B43"/>
          </p15:clr>
        </p15:guide>
        <p15:guide id="7" pos="3900" userDrawn="1">
          <p15:clr>
            <a:srgbClr val="F26B43"/>
          </p15:clr>
        </p15:guide>
        <p15:guide id="8" pos="5021" userDrawn="1">
          <p15:clr>
            <a:srgbClr val="F26B43"/>
          </p15:clr>
        </p15:guide>
        <p15:guide id="9" pos="5141" userDrawn="1">
          <p15:clr>
            <a:srgbClr val="F26B43"/>
          </p15:clr>
        </p15:guide>
        <p15:guide id="10" pos="6261" userDrawn="1">
          <p15:clr>
            <a:srgbClr val="F26B43"/>
          </p15:clr>
        </p15:guide>
        <p15:guide id="11" pos="6381" userDrawn="1">
          <p15:clr>
            <a:srgbClr val="F26B43"/>
          </p15:clr>
        </p15:guide>
        <p15:guide id="12" pos="7500" userDrawn="1">
          <p15:clr>
            <a:srgbClr val="F26B43"/>
          </p15:clr>
        </p15:guide>
        <p15:guide id="13" orient="horz" pos="129" userDrawn="1">
          <p15:clr>
            <a:srgbClr val="F26B43"/>
          </p15:clr>
        </p15:guide>
        <p15:guide id="14" orient="horz" pos="41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0D6DB9C-96F4-D29F-DF8A-FA9DCFC69E7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0" y="6348405"/>
            <a:ext cx="12193200" cy="509595"/>
          </a:xfrm>
          <a:prstGeom prst="rect">
            <a:avLst/>
          </a:prstGeom>
        </p:spPr>
      </p:pic>
      <p:sp>
        <p:nvSpPr>
          <p:cNvPr id="2" name="Title Placeholder 1"/>
          <p:cNvSpPr>
            <a:spLocks noGrp="1"/>
          </p:cNvSpPr>
          <p:nvPr>
            <p:ph type="title"/>
          </p:nvPr>
        </p:nvSpPr>
        <p:spPr>
          <a:xfrm>
            <a:off x="504000" y="453123"/>
            <a:ext cx="8460000" cy="615553"/>
          </a:xfrm>
          <a:prstGeom prst="rect">
            <a:avLst/>
          </a:prstGeom>
        </p:spPr>
        <p:txBody>
          <a:bodyPr vert="horz" lIns="0" tIns="0" rIns="0" bIns="0" rtlCol="0" anchor="t" anchorCtr="0">
            <a:noAutofit/>
          </a:bodyPr>
          <a:lstStyle/>
          <a:p>
            <a:r>
              <a:rPr lang="nl-NL"/>
              <a:t>Klik om stijl te bewerken</a:t>
            </a:r>
          </a:p>
        </p:txBody>
      </p:sp>
      <p:sp>
        <p:nvSpPr>
          <p:cNvPr id="3" name="Text Placeholder 2"/>
          <p:cNvSpPr>
            <a:spLocks noGrp="1"/>
          </p:cNvSpPr>
          <p:nvPr>
            <p:ph type="body" idx="1"/>
          </p:nvPr>
        </p:nvSpPr>
        <p:spPr>
          <a:xfrm>
            <a:off x="504000" y="1525906"/>
            <a:ext cx="8460000" cy="4154400"/>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p:cNvSpPr>
            <a:spLocks noGrp="1"/>
          </p:cNvSpPr>
          <p:nvPr>
            <p:ph type="dt" sz="half" idx="2"/>
          </p:nvPr>
        </p:nvSpPr>
        <p:spPr>
          <a:xfrm>
            <a:off x="1090300" y="6154075"/>
            <a:ext cx="2340000" cy="123111"/>
          </a:xfrm>
          <a:prstGeom prst="rect">
            <a:avLst/>
          </a:prstGeom>
        </p:spPr>
        <p:txBody>
          <a:bodyPr vert="horz" lIns="0" tIns="0" rIns="0" bIns="0" rtlCol="0" anchor="t" anchorCtr="0">
            <a:noAutofit/>
          </a:bodyPr>
          <a:lstStyle>
            <a:lvl1pPr algn="l">
              <a:defRPr sz="800">
                <a:solidFill>
                  <a:schemeClr val="tx1"/>
                </a:solidFill>
              </a:defRPr>
            </a:lvl1pPr>
          </a:lstStyle>
          <a:p>
            <a:endParaRPr lang="nl-NL"/>
          </a:p>
        </p:txBody>
      </p:sp>
      <p:sp>
        <p:nvSpPr>
          <p:cNvPr id="5" name="Footer Placeholder 4"/>
          <p:cNvSpPr>
            <a:spLocks noGrp="1"/>
          </p:cNvSpPr>
          <p:nvPr>
            <p:ph type="ftr" sz="quarter" idx="3"/>
          </p:nvPr>
        </p:nvSpPr>
        <p:spPr>
          <a:xfrm>
            <a:off x="3476600" y="6154075"/>
            <a:ext cx="8212600" cy="123111"/>
          </a:xfrm>
          <a:prstGeom prst="rect">
            <a:avLst/>
          </a:prstGeom>
        </p:spPr>
        <p:txBody>
          <a:bodyPr vert="horz" lIns="0" tIns="0" rIns="0" bIns="0" rtlCol="0" anchor="t" anchorCtr="0">
            <a:noAutofit/>
          </a:bodyPr>
          <a:lstStyle>
            <a:lvl1pPr algn="r">
              <a:defRPr sz="800">
                <a:solidFill>
                  <a:schemeClr val="tx1"/>
                </a:solidFill>
              </a:defRPr>
            </a:lvl1pPr>
          </a:lstStyle>
          <a:p>
            <a:endParaRPr lang="nl-NL"/>
          </a:p>
        </p:txBody>
      </p:sp>
      <p:sp>
        <p:nvSpPr>
          <p:cNvPr id="6" name="Slide Number Placeholder 5"/>
          <p:cNvSpPr>
            <a:spLocks noGrp="1"/>
          </p:cNvSpPr>
          <p:nvPr>
            <p:ph type="sldNum" sz="quarter" idx="4"/>
          </p:nvPr>
        </p:nvSpPr>
        <p:spPr>
          <a:xfrm>
            <a:off x="504000" y="6154075"/>
            <a:ext cx="540000" cy="123111"/>
          </a:xfrm>
          <a:prstGeom prst="rect">
            <a:avLst/>
          </a:prstGeom>
        </p:spPr>
        <p:txBody>
          <a:bodyPr vert="horz" lIns="0" tIns="0" rIns="0" bIns="0" rtlCol="0" anchor="t" anchorCtr="0">
            <a:noAutofit/>
          </a:bodyPr>
          <a:lstStyle>
            <a:lvl1pPr algn="l">
              <a:defRPr sz="800">
                <a:solidFill>
                  <a:schemeClr val="tx1"/>
                </a:solidFill>
              </a:defRPr>
            </a:lvl1pPr>
          </a:lstStyle>
          <a:p>
            <a:r>
              <a:rPr lang="nl-NL"/>
              <a:t>#</a:t>
            </a:r>
            <a:fld id="{41DB2716-3555-4756-BDF8-0DE425FAE472}" type="slidenum">
              <a:rPr lang="nl-NL" smtClean="0"/>
              <a:pPr/>
              <a:t>‹nr.›</a:t>
            </a:fld>
            <a:endParaRPr lang="nl-NL"/>
          </a:p>
        </p:txBody>
      </p:sp>
      <p:pic>
        <p:nvPicPr>
          <p:cNvPr id="9" name="Picture 8">
            <a:extLst>
              <a:ext uri="{FF2B5EF4-FFF2-40B4-BE49-F238E27FC236}">
                <a16:creationId xmlns:a16="http://schemas.microsoft.com/office/drawing/2014/main" id="{BF9E54CE-9E3F-46DB-2225-F491181B729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04000" y="6526800"/>
            <a:ext cx="936000" cy="203543"/>
          </a:xfrm>
          <a:prstGeom prst="rect">
            <a:avLst/>
          </a:prstGeom>
        </p:spPr>
      </p:pic>
      <p:sp>
        <p:nvSpPr>
          <p:cNvPr id="8" name="Tekstvak 7">
            <a:extLst>
              <a:ext uri="{FF2B5EF4-FFF2-40B4-BE49-F238E27FC236}">
                <a16:creationId xmlns:a16="http://schemas.microsoft.com/office/drawing/2014/main" id="{9D98A4B0-6F43-C12E-B4E0-70FBA91E7516}"/>
              </a:ext>
            </a:extLst>
          </p:cNvPr>
          <p:cNvSpPr txBox="1"/>
          <p:nvPr userDrawn="1">
            <p:extLst>
              <p:ext uri="{1162E1C5-73C7-4A58-AE30-91384D911F3F}">
                <p184:classification xmlns:p184="http://schemas.microsoft.com/office/powerpoint/2018/4/main" val="ftr"/>
              </p:ext>
            </p:extLst>
          </p:nvPr>
        </p:nvSpPr>
        <p:spPr>
          <a:xfrm>
            <a:off x="5409375" y="6705600"/>
            <a:ext cx="1401762" cy="152400"/>
          </a:xfrm>
          <a:prstGeom prst="rect">
            <a:avLst/>
          </a:prstGeom>
        </p:spPr>
        <p:txBody>
          <a:bodyPr horzOverflow="overflow" lIns="0" tIns="0" rIns="0" bIns="0">
            <a:spAutoFit/>
          </a:bodyPr>
          <a:lstStyle/>
          <a:p>
            <a:pPr algn="l"/>
            <a:r>
              <a:rPr lang="nl-NL" sz="1000">
                <a:solidFill>
                  <a:srgbClr val="000000"/>
                </a:solidFill>
                <a:latin typeface="Calibri" panose="020F0502020204030204" pitchFamily="34" charset="0"/>
                <a:cs typeface="Calibri" panose="020F0502020204030204" pitchFamily="34" charset="0"/>
              </a:rPr>
              <a:t>Vertrouwelijk/Confidential</a:t>
            </a:r>
          </a:p>
        </p:txBody>
      </p:sp>
    </p:spTree>
    <p:extLst>
      <p:ext uri="{BB962C8B-B14F-4D97-AF65-F5344CB8AC3E}">
        <p14:creationId xmlns:p14="http://schemas.microsoft.com/office/powerpoint/2010/main" val="469393502"/>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88" r:id="rId3"/>
    <p:sldLayoutId id="2147483689" r:id="rId4"/>
    <p:sldLayoutId id="2147483690" r:id="rId5"/>
    <p:sldLayoutId id="2147483693" r:id="rId6"/>
    <p:sldLayoutId id="2147483694" r:id="rId7"/>
    <p:sldLayoutId id="2147483692" r:id="rId8"/>
    <p:sldLayoutId id="2147483695" r:id="rId9"/>
    <p:sldLayoutId id="2147483696" r:id="rId10"/>
    <p:sldLayoutId id="2147483697" r:id="rId11"/>
    <p:sldLayoutId id="2147483691"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667" r:id="rId25"/>
    <p:sldLayoutId id="2147483710" r:id="rId26"/>
    <p:sldLayoutId id="2147483711" r:id="rId27"/>
  </p:sldLayoutIdLst>
  <p:hf sldNum="0" hdr="0" ftr="0" dt="0"/>
  <p:txStyles>
    <p:titleStyle>
      <a:lvl1pPr algn="l" defTabSz="914400" rtl="0" eaLnBrk="1" latinLnBrk="0" hangingPunct="1">
        <a:lnSpc>
          <a:spcPct val="90000"/>
        </a:lnSpc>
        <a:spcBef>
          <a:spcPct val="0"/>
        </a:spcBef>
        <a:buNone/>
        <a:defRPr sz="4000" b="1" kern="1200" spc="-90" baseline="0">
          <a:solidFill>
            <a:schemeClr val="tx2"/>
          </a:solidFill>
          <a:latin typeface="+mj-lt"/>
          <a:ea typeface="+mj-ea"/>
          <a:cs typeface="+mj-cs"/>
        </a:defRPr>
      </a:lvl1pPr>
    </p:titleStyle>
    <p:bodyStyle>
      <a:lvl1pPr marL="0" indent="0" algn="l" defTabSz="360000" rtl="0" eaLnBrk="1" latinLnBrk="0" hangingPunct="1">
        <a:lnSpc>
          <a:spcPct val="100000"/>
        </a:lnSpc>
        <a:spcBef>
          <a:spcPts val="0"/>
        </a:spcBef>
        <a:buFont typeface="Calibri" panose="020F0502020204030204" pitchFamily="34" charset="0"/>
        <a:buChar char="​"/>
        <a:defRPr sz="2000" kern="1200" spc="-90">
          <a:solidFill>
            <a:schemeClr val="tx2"/>
          </a:solidFill>
          <a:latin typeface="+mn-lt"/>
          <a:ea typeface="+mn-ea"/>
          <a:cs typeface="+mn-cs"/>
        </a:defRPr>
      </a:lvl1pPr>
      <a:lvl2pPr marL="360000" indent="-360000" algn="l" defTabSz="914400" rtl="0" eaLnBrk="1" latinLnBrk="0" hangingPunct="1">
        <a:lnSpc>
          <a:spcPct val="100000"/>
        </a:lnSpc>
        <a:spcBef>
          <a:spcPts val="0"/>
        </a:spcBef>
        <a:buFont typeface="Arial" panose="020B0604020202020204" pitchFamily="34" charset="0"/>
        <a:buChar char="•"/>
        <a:defRPr sz="2000" kern="1200" spc="-90">
          <a:solidFill>
            <a:schemeClr val="tx2"/>
          </a:solidFill>
          <a:latin typeface="+mn-lt"/>
          <a:ea typeface="+mn-ea"/>
          <a:cs typeface="+mn-cs"/>
        </a:defRPr>
      </a:lvl2pPr>
      <a:lvl3pPr marL="720000" indent="-360000" algn="l" defTabSz="914400" rtl="0" eaLnBrk="1" latinLnBrk="0" hangingPunct="1">
        <a:lnSpc>
          <a:spcPct val="100000"/>
        </a:lnSpc>
        <a:spcBef>
          <a:spcPts val="0"/>
        </a:spcBef>
        <a:buFont typeface="Arial" panose="020B0604020202020204" pitchFamily="34" charset="0"/>
        <a:buChar char="•"/>
        <a:defRPr sz="2000" kern="1200" spc="-90">
          <a:solidFill>
            <a:schemeClr val="tx2"/>
          </a:solidFill>
          <a:latin typeface="+mn-lt"/>
          <a:ea typeface="+mn-ea"/>
          <a:cs typeface="+mn-cs"/>
        </a:defRPr>
      </a:lvl3pPr>
      <a:lvl4pPr marL="1080000" indent="-360000" algn="l" defTabSz="914400" rtl="0" eaLnBrk="1" latinLnBrk="0" hangingPunct="1">
        <a:lnSpc>
          <a:spcPct val="100000"/>
        </a:lnSpc>
        <a:spcBef>
          <a:spcPts val="0"/>
        </a:spcBef>
        <a:buFont typeface="Arial" panose="020B0604020202020204" pitchFamily="34" charset="0"/>
        <a:buChar char="•"/>
        <a:defRPr sz="2000" kern="1200" spc="-90">
          <a:solidFill>
            <a:schemeClr val="tx2"/>
          </a:solidFill>
          <a:latin typeface="+mn-lt"/>
          <a:ea typeface="+mn-ea"/>
          <a:cs typeface="+mn-cs"/>
        </a:defRPr>
      </a:lvl4pPr>
      <a:lvl5pPr marL="1440000" indent="-360000" algn="l" defTabSz="914400" rtl="0" eaLnBrk="1" latinLnBrk="0" hangingPunct="1">
        <a:lnSpc>
          <a:spcPct val="100000"/>
        </a:lnSpc>
        <a:spcBef>
          <a:spcPts val="0"/>
        </a:spcBef>
        <a:buFont typeface="Arial" panose="020B0604020202020204" pitchFamily="34" charset="0"/>
        <a:buChar char="•"/>
        <a:defRPr sz="2000" kern="1200" spc="-90">
          <a:solidFill>
            <a:schemeClr val="tx2"/>
          </a:solidFill>
          <a:latin typeface="+mn-lt"/>
          <a:ea typeface="+mn-ea"/>
          <a:cs typeface="+mn-cs"/>
        </a:defRPr>
      </a:lvl5pPr>
      <a:lvl6pPr marL="1800000" indent="-360000" algn="l" defTabSz="914400" rtl="0" eaLnBrk="1" latinLnBrk="0" hangingPunct="1">
        <a:lnSpc>
          <a:spcPct val="100000"/>
        </a:lnSpc>
        <a:spcBef>
          <a:spcPts val="0"/>
        </a:spcBef>
        <a:buFont typeface="Arial" panose="020B0604020202020204" pitchFamily="34" charset="0"/>
        <a:buChar char="•"/>
        <a:defRPr sz="2000" kern="1200" spc="-90" baseline="0">
          <a:solidFill>
            <a:schemeClr val="tx2"/>
          </a:solidFill>
          <a:latin typeface="+mn-lt"/>
          <a:ea typeface="+mn-ea"/>
          <a:cs typeface="+mn-cs"/>
        </a:defRPr>
      </a:lvl6pPr>
      <a:lvl7pPr marL="2160000" indent="-360000" algn="l" defTabSz="914400" rtl="0" eaLnBrk="1" latinLnBrk="0" hangingPunct="1">
        <a:lnSpc>
          <a:spcPct val="100000"/>
        </a:lnSpc>
        <a:spcBef>
          <a:spcPts val="0"/>
        </a:spcBef>
        <a:buFont typeface="Arial" panose="020B0604020202020204" pitchFamily="34" charset="0"/>
        <a:buChar char="•"/>
        <a:defRPr sz="2000" kern="1200" spc="-90" baseline="0">
          <a:solidFill>
            <a:schemeClr val="tx2"/>
          </a:solidFill>
          <a:latin typeface="+mn-lt"/>
          <a:ea typeface="+mn-ea"/>
          <a:cs typeface="+mn-cs"/>
        </a:defRPr>
      </a:lvl7pPr>
      <a:lvl8pPr marL="2520000" indent="-360000" algn="l" defTabSz="914400" rtl="0" eaLnBrk="1" latinLnBrk="0" hangingPunct="1">
        <a:lnSpc>
          <a:spcPct val="100000"/>
        </a:lnSpc>
        <a:spcBef>
          <a:spcPts val="0"/>
        </a:spcBef>
        <a:buFont typeface="Arial" panose="020B0604020202020204" pitchFamily="34" charset="0"/>
        <a:buChar char="•"/>
        <a:defRPr sz="2000" kern="1200" spc="-90" baseline="0">
          <a:solidFill>
            <a:schemeClr val="tx2"/>
          </a:solidFill>
          <a:latin typeface="+mn-lt"/>
          <a:ea typeface="+mn-ea"/>
          <a:cs typeface="+mn-cs"/>
        </a:defRPr>
      </a:lvl8pPr>
      <a:lvl9pPr marL="2880000" indent="-360000" algn="l" defTabSz="914400" rtl="0" eaLnBrk="1" latinLnBrk="0" hangingPunct="1">
        <a:lnSpc>
          <a:spcPct val="100000"/>
        </a:lnSpc>
        <a:spcBef>
          <a:spcPts val="0"/>
        </a:spcBef>
        <a:buFont typeface="Arial" panose="020B0604020202020204" pitchFamily="34" charset="0"/>
        <a:buChar char="•"/>
        <a:defRPr sz="2000" kern="1200" spc="-9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hyperlink" Target="http://www.debouwmaakthet.nl/op-school" TargetMode="Externa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hyperlink" Target="https://vimeo.com/reblak/review/953170234/dd0d1b17c9" TargetMode="External"/><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sv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jpeg"/><Relationship Id="rId2" Type="http://schemas.openxmlformats.org/officeDocument/2006/relationships/image" Target="../media/image77.png"/><Relationship Id="rId1" Type="http://schemas.openxmlformats.org/officeDocument/2006/relationships/slideLayout" Target="../slideLayouts/slideLayout38.xml"/><Relationship Id="rId6" Type="http://schemas.openxmlformats.org/officeDocument/2006/relationships/image" Target="../media/image81.jpeg"/><Relationship Id="rId5" Type="http://schemas.openxmlformats.org/officeDocument/2006/relationships/image" Target="../media/image80.sv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1.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lauw, zonnecel&#10;&#10;Automatisch gegenereerde beschrijving">
            <a:extLst>
              <a:ext uri="{FF2B5EF4-FFF2-40B4-BE49-F238E27FC236}">
                <a16:creationId xmlns:a16="http://schemas.microsoft.com/office/drawing/2014/main" id="{DEEA85E3-56DF-4282-B451-68F870A623D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8189" b="18189"/>
          <a:stretch>
            <a:fillRect/>
          </a:stretch>
        </p:blipFill>
        <p:spPr/>
      </p:pic>
      <p:sp>
        <p:nvSpPr>
          <p:cNvPr id="3" name="Titel 2">
            <a:extLst>
              <a:ext uri="{FF2B5EF4-FFF2-40B4-BE49-F238E27FC236}">
                <a16:creationId xmlns:a16="http://schemas.microsoft.com/office/drawing/2014/main" id="{F64CAD69-EB15-43D5-9421-87C5E1DE7DE1}"/>
              </a:ext>
            </a:extLst>
          </p:cNvPr>
          <p:cNvSpPr>
            <a:spLocks noGrp="1"/>
          </p:cNvSpPr>
          <p:nvPr>
            <p:ph type="ctrTitle"/>
          </p:nvPr>
        </p:nvSpPr>
        <p:spPr>
          <a:xfrm>
            <a:off x="2254250" y="3558810"/>
            <a:ext cx="9314358" cy="1038292"/>
          </a:xfrm>
        </p:spPr>
        <p:txBody>
          <a:bodyPr/>
          <a:lstStyle/>
          <a:p>
            <a:r>
              <a:rPr lang="nl-NL" sz="3600">
                <a:latin typeface="Daytona Condensed"/>
              </a:rPr>
              <a:t>Algemene Ledenvergadering Vakgroep ONG</a:t>
            </a:r>
          </a:p>
        </p:txBody>
      </p:sp>
      <p:sp>
        <p:nvSpPr>
          <p:cNvPr id="4" name="Ondertitel 3">
            <a:extLst>
              <a:ext uri="{FF2B5EF4-FFF2-40B4-BE49-F238E27FC236}">
                <a16:creationId xmlns:a16="http://schemas.microsoft.com/office/drawing/2014/main" id="{B03E90A5-042F-4D75-B35D-50185DF47A24}"/>
              </a:ext>
            </a:extLst>
          </p:cNvPr>
          <p:cNvSpPr>
            <a:spLocks noGrp="1"/>
          </p:cNvSpPr>
          <p:nvPr>
            <p:ph type="subTitle" idx="1"/>
          </p:nvPr>
        </p:nvSpPr>
        <p:spPr>
          <a:xfrm>
            <a:off x="2254250" y="4909150"/>
            <a:ext cx="7683500" cy="436562"/>
          </a:xfrm>
        </p:spPr>
        <p:txBody>
          <a:bodyPr/>
          <a:lstStyle/>
          <a:p>
            <a:r>
              <a:rPr lang="nl-NL"/>
              <a:t>4 juni 2024</a:t>
            </a:r>
          </a:p>
        </p:txBody>
      </p:sp>
      <p:sp>
        <p:nvSpPr>
          <p:cNvPr id="2" name="Tekstvak 1">
            <a:extLst>
              <a:ext uri="{FF2B5EF4-FFF2-40B4-BE49-F238E27FC236}">
                <a16:creationId xmlns:a16="http://schemas.microsoft.com/office/drawing/2014/main" id="{5FD7CCF4-B6C1-D00A-1195-E4866857E18B}"/>
              </a:ext>
            </a:extLst>
          </p:cNvPr>
          <p:cNvSpPr txBox="1"/>
          <p:nvPr/>
        </p:nvSpPr>
        <p:spPr>
          <a:xfrm>
            <a:off x="1153026" y="1183106"/>
            <a:ext cx="26970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5400">
                <a:solidFill>
                  <a:schemeClr val="bg1"/>
                </a:solidFill>
              </a:rPr>
              <a:t>WELKOM!</a:t>
            </a:r>
          </a:p>
        </p:txBody>
      </p:sp>
    </p:spTree>
    <p:extLst>
      <p:ext uri="{BB962C8B-B14F-4D97-AF65-F5344CB8AC3E}">
        <p14:creationId xmlns:p14="http://schemas.microsoft.com/office/powerpoint/2010/main" val="397138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A30F1-6C2E-4955-2902-6DEA93D187C0}"/>
              </a:ext>
            </a:extLst>
          </p:cNvPr>
          <p:cNvSpPr>
            <a:spLocks noGrp="1"/>
          </p:cNvSpPr>
          <p:nvPr>
            <p:ph type="title"/>
          </p:nvPr>
        </p:nvSpPr>
        <p:spPr/>
        <p:txBody>
          <a:bodyPr/>
          <a:lstStyle/>
          <a:p>
            <a:r>
              <a:rPr lang="nl-NL"/>
              <a:t>Bodem</a:t>
            </a:r>
          </a:p>
        </p:txBody>
      </p:sp>
      <p:pic>
        <p:nvPicPr>
          <p:cNvPr id="6" name="Tijdelijke aanduiding voor inhoud 5">
            <a:extLst>
              <a:ext uri="{FF2B5EF4-FFF2-40B4-BE49-F238E27FC236}">
                <a16:creationId xmlns:a16="http://schemas.microsoft.com/office/drawing/2014/main" id="{3652DA96-07D9-774A-45B3-D9270DFA5FDF}"/>
              </a:ext>
            </a:extLst>
          </p:cNvPr>
          <p:cNvPicPr>
            <a:picLocks noGrp="1" noChangeAspect="1"/>
          </p:cNvPicPr>
          <p:nvPr>
            <p:ph idx="1"/>
          </p:nvPr>
        </p:nvPicPr>
        <p:blipFill rotWithShape="1">
          <a:blip r:embed="rId2"/>
          <a:srcRect b="9455"/>
          <a:stretch/>
        </p:blipFill>
        <p:spPr>
          <a:xfrm>
            <a:off x="272751" y="1551750"/>
            <a:ext cx="6800364" cy="3937030"/>
          </a:xfrm>
        </p:spPr>
      </p:pic>
      <p:pic>
        <p:nvPicPr>
          <p:cNvPr id="7" name="Afbeelding 6" descr="Afbeelding met kleding, Menselijk gezicht, persoon, pak&#10;&#10;Automatisch gegenereerde beschrijving">
            <a:extLst>
              <a:ext uri="{FF2B5EF4-FFF2-40B4-BE49-F238E27FC236}">
                <a16:creationId xmlns:a16="http://schemas.microsoft.com/office/drawing/2014/main" id="{4703873F-C941-0828-394D-3A720EF0B90E}"/>
              </a:ext>
            </a:extLst>
          </p:cNvPr>
          <p:cNvPicPr>
            <a:picLocks noChangeAspect="1"/>
          </p:cNvPicPr>
          <p:nvPr/>
        </p:nvPicPr>
        <p:blipFill rotWithShape="1">
          <a:blip r:embed="rId3">
            <a:extLst>
              <a:ext uri="{28A0092B-C50C-407E-A947-70E740481C1C}">
                <a14:useLocalDpi xmlns:a14="http://schemas.microsoft.com/office/drawing/2010/main" val="0"/>
              </a:ext>
            </a:extLst>
          </a:blip>
          <a:srcRect t="18275"/>
          <a:stretch/>
        </p:blipFill>
        <p:spPr>
          <a:xfrm>
            <a:off x="7131321" y="338918"/>
            <a:ext cx="3324924" cy="1731931"/>
          </a:xfrm>
          <a:prstGeom prst="rect">
            <a:avLst/>
          </a:prstGeom>
        </p:spPr>
      </p:pic>
      <p:pic>
        <p:nvPicPr>
          <p:cNvPr id="8" name="Afbeelding 7" descr="Afbeelding met buitenshuis, boom, kleding, persoon&#10;&#10;Automatisch gegenereerde beschrijving">
            <a:extLst>
              <a:ext uri="{FF2B5EF4-FFF2-40B4-BE49-F238E27FC236}">
                <a16:creationId xmlns:a16="http://schemas.microsoft.com/office/drawing/2014/main" id="{C1231A6B-16AF-F1D2-E05C-929E9E1EE228}"/>
              </a:ext>
            </a:extLst>
          </p:cNvPr>
          <p:cNvPicPr>
            <a:picLocks noChangeAspect="1"/>
          </p:cNvPicPr>
          <p:nvPr/>
        </p:nvPicPr>
        <p:blipFill>
          <a:blip r:embed="rId4"/>
          <a:stretch>
            <a:fillRect/>
          </a:stretch>
        </p:blipFill>
        <p:spPr>
          <a:xfrm>
            <a:off x="10509510" y="170811"/>
            <a:ext cx="1642051" cy="2463078"/>
          </a:xfrm>
          <a:prstGeom prst="rect">
            <a:avLst/>
          </a:prstGeom>
        </p:spPr>
      </p:pic>
      <p:pic>
        <p:nvPicPr>
          <p:cNvPr id="9" name="Afbeelding 8" descr="Afbeelding met publiek, overdekt, person, persoon&#10;&#10;Automatisch gegenereerde beschrijving">
            <a:extLst>
              <a:ext uri="{FF2B5EF4-FFF2-40B4-BE49-F238E27FC236}">
                <a16:creationId xmlns:a16="http://schemas.microsoft.com/office/drawing/2014/main" id="{1A6A3110-75B5-B98F-E144-ED9CF5D9A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80" y="2142407"/>
            <a:ext cx="2897170" cy="1893792"/>
          </a:xfrm>
          <a:prstGeom prst="rect">
            <a:avLst/>
          </a:prstGeom>
        </p:spPr>
      </p:pic>
      <p:pic>
        <p:nvPicPr>
          <p:cNvPr id="10" name="Afbeelding 9" descr="Afbeelding met tekst, schermopname, Lettertype&#10;&#10;Automatisch gegenereerde beschrijving">
            <a:extLst>
              <a:ext uri="{FF2B5EF4-FFF2-40B4-BE49-F238E27FC236}">
                <a16:creationId xmlns:a16="http://schemas.microsoft.com/office/drawing/2014/main" id="{BEEBA6AD-CB2C-2694-CE4E-74F8D065D593}"/>
              </a:ext>
            </a:extLst>
          </p:cNvPr>
          <p:cNvPicPr>
            <a:picLocks noChangeAspect="1"/>
          </p:cNvPicPr>
          <p:nvPr/>
        </p:nvPicPr>
        <p:blipFill rotWithShape="1">
          <a:blip r:embed="rId6">
            <a:extLst>
              <a:ext uri="{28A0092B-C50C-407E-A947-70E740481C1C}">
                <a14:useLocalDpi xmlns:a14="http://schemas.microsoft.com/office/drawing/2010/main" val="0"/>
              </a:ext>
            </a:extLst>
          </a:blip>
          <a:srcRect r="18120" b="53663"/>
          <a:stretch/>
        </p:blipFill>
        <p:spPr>
          <a:xfrm>
            <a:off x="9336360" y="5921331"/>
            <a:ext cx="2975325" cy="802528"/>
          </a:xfrm>
          <a:prstGeom prst="rect">
            <a:avLst/>
          </a:prstGeom>
        </p:spPr>
      </p:pic>
      <p:pic>
        <p:nvPicPr>
          <p:cNvPr id="12" name="Afbeelding 11">
            <a:extLst>
              <a:ext uri="{FF2B5EF4-FFF2-40B4-BE49-F238E27FC236}">
                <a16:creationId xmlns:a16="http://schemas.microsoft.com/office/drawing/2014/main" id="{D1D81838-24DC-55EE-904C-85155206B4D3}"/>
              </a:ext>
            </a:extLst>
          </p:cNvPr>
          <p:cNvPicPr>
            <a:picLocks noChangeAspect="1"/>
          </p:cNvPicPr>
          <p:nvPr/>
        </p:nvPicPr>
        <p:blipFill rotWithShape="1">
          <a:blip r:embed="rId7"/>
          <a:srcRect l="10236" t="13406" r="8239" b="17524"/>
          <a:stretch/>
        </p:blipFill>
        <p:spPr>
          <a:xfrm>
            <a:off x="9779613" y="5173072"/>
            <a:ext cx="2088817" cy="1149523"/>
          </a:xfrm>
          <a:prstGeom prst="rect">
            <a:avLst/>
          </a:prstGeom>
        </p:spPr>
      </p:pic>
      <p:pic>
        <p:nvPicPr>
          <p:cNvPr id="18" name="Afbeelding 17">
            <a:extLst>
              <a:ext uri="{FF2B5EF4-FFF2-40B4-BE49-F238E27FC236}">
                <a16:creationId xmlns:a16="http://schemas.microsoft.com/office/drawing/2014/main" id="{D607667A-DE78-797F-ACC1-15C48683CC8B}"/>
              </a:ext>
            </a:extLst>
          </p:cNvPr>
          <p:cNvPicPr>
            <a:picLocks noChangeAspect="1"/>
          </p:cNvPicPr>
          <p:nvPr/>
        </p:nvPicPr>
        <p:blipFill rotWithShape="1">
          <a:blip r:embed="rId8"/>
          <a:srcRect b="19634"/>
          <a:stretch/>
        </p:blipFill>
        <p:spPr>
          <a:xfrm>
            <a:off x="10112010" y="2835902"/>
            <a:ext cx="2039551" cy="2249282"/>
          </a:xfrm>
          <a:prstGeom prst="rect">
            <a:avLst/>
          </a:prstGeom>
        </p:spPr>
      </p:pic>
      <p:pic>
        <p:nvPicPr>
          <p:cNvPr id="20" name="Afbeelding 19">
            <a:extLst>
              <a:ext uri="{FF2B5EF4-FFF2-40B4-BE49-F238E27FC236}">
                <a16:creationId xmlns:a16="http://schemas.microsoft.com/office/drawing/2014/main" id="{A1062A5C-D048-3CDE-B070-D0013866F62E}"/>
              </a:ext>
            </a:extLst>
          </p:cNvPr>
          <p:cNvPicPr>
            <a:picLocks noChangeAspect="1"/>
          </p:cNvPicPr>
          <p:nvPr/>
        </p:nvPicPr>
        <p:blipFill>
          <a:blip r:embed="rId9"/>
          <a:stretch>
            <a:fillRect/>
          </a:stretch>
        </p:blipFill>
        <p:spPr>
          <a:xfrm>
            <a:off x="7126379" y="4107757"/>
            <a:ext cx="2209979" cy="2311775"/>
          </a:xfrm>
          <a:prstGeom prst="rect">
            <a:avLst/>
          </a:prstGeom>
        </p:spPr>
      </p:pic>
    </p:spTree>
    <p:extLst>
      <p:ext uri="{BB962C8B-B14F-4D97-AF65-F5344CB8AC3E}">
        <p14:creationId xmlns:p14="http://schemas.microsoft.com/office/powerpoint/2010/main" val="67903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A30F1-6C2E-4955-2902-6DEA93D187C0}"/>
              </a:ext>
            </a:extLst>
          </p:cNvPr>
          <p:cNvSpPr>
            <a:spLocks noGrp="1"/>
          </p:cNvSpPr>
          <p:nvPr>
            <p:ph type="title"/>
          </p:nvPr>
        </p:nvSpPr>
        <p:spPr/>
        <p:txBody>
          <a:bodyPr/>
          <a:lstStyle/>
          <a:p>
            <a:r>
              <a:rPr lang="nl-NL"/>
              <a:t>Onderwijs en Arbeidsmarkt</a:t>
            </a:r>
          </a:p>
        </p:txBody>
      </p:sp>
      <p:sp>
        <p:nvSpPr>
          <p:cNvPr id="4" name="Tijdelijke aanduiding voor inhoud 3">
            <a:extLst>
              <a:ext uri="{FF2B5EF4-FFF2-40B4-BE49-F238E27FC236}">
                <a16:creationId xmlns:a16="http://schemas.microsoft.com/office/drawing/2014/main" id="{7B9C5A1A-6BD3-7A36-B565-22CF96399F11}"/>
              </a:ext>
            </a:extLst>
          </p:cNvPr>
          <p:cNvSpPr>
            <a:spLocks noGrp="1"/>
          </p:cNvSpPr>
          <p:nvPr>
            <p:ph idx="1"/>
          </p:nvPr>
        </p:nvSpPr>
        <p:spPr>
          <a:xfrm>
            <a:off x="1021135" y="1469926"/>
            <a:ext cx="8963297" cy="4047306"/>
          </a:xfrm>
        </p:spPr>
        <p:txBody>
          <a:bodyPr vert="horz" lIns="76200" tIns="76200" rIns="76200" bIns="76200" rtlCol="0" anchor="t">
            <a:noAutofit/>
          </a:bodyPr>
          <a:lstStyle/>
          <a:p>
            <a:r>
              <a:rPr lang="nl-NL" sz="2000" dirty="0">
                <a:latin typeface="+mj-lt"/>
              </a:rPr>
              <a:t>Subsidies: Leven lang ontwikkelen en Leerloopbaanpaden, incl. opleidingen</a:t>
            </a:r>
            <a:endParaRPr lang="nl-NL" dirty="0">
              <a:latin typeface="Daytona Condensed Light"/>
            </a:endParaRPr>
          </a:p>
          <a:p>
            <a:endParaRPr lang="nl-NL" sz="2000" dirty="0">
              <a:latin typeface="+mj-lt"/>
            </a:endParaRPr>
          </a:p>
          <a:p>
            <a:r>
              <a:rPr lang="nl-NL" sz="2000" dirty="0">
                <a:latin typeface="+mj-lt"/>
              </a:rPr>
              <a:t>Vernieuwde opleidingen boormeester/</a:t>
            </a:r>
            <a:r>
              <a:rPr lang="nl-NL" sz="2000" dirty="0" err="1">
                <a:latin typeface="+mj-lt"/>
              </a:rPr>
              <a:t>bronbemaler</a:t>
            </a:r>
            <a:endParaRPr lang="nl-NL" sz="2000" dirty="0">
              <a:latin typeface="+mj-lt"/>
            </a:endParaRPr>
          </a:p>
          <a:p>
            <a:r>
              <a:rPr lang="nl-NL" sz="2000" dirty="0">
                <a:latin typeface="+mj-lt"/>
              </a:rPr>
              <a:t>Verbreden Coördinator Grondwatertechniek</a:t>
            </a:r>
          </a:p>
          <a:p>
            <a:endParaRPr lang="nl-NL" sz="2000" dirty="0">
              <a:latin typeface="+mj-lt"/>
            </a:endParaRPr>
          </a:p>
          <a:p>
            <a:r>
              <a:rPr lang="nl-NL" sz="2000" dirty="0">
                <a:latin typeface="Century Gothic"/>
                <a:ea typeface="+mn-lt"/>
                <a:cs typeface="+mn-lt"/>
                <a:hlinkClick r:id="rId2"/>
              </a:rPr>
              <a:t>debouwmaakthet.nl/opschool</a:t>
            </a:r>
            <a:r>
              <a:rPr lang="nl-NL" sz="2000" dirty="0">
                <a:latin typeface="Century Gothic"/>
                <a:ea typeface="+mn-lt"/>
                <a:cs typeface="+mn-lt"/>
              </a:rPr>
              <a:t> (kwartet)</a:t>
            </a:r>
            <a:endParaRPr lang="nl-NL" sz="2000" dirty="0">
              <a:latin typeface="Century Gothic"/>
            </a:endParaRPr>
          </a:p>
        </p:txBody>
      </p:sp>
      <p:pic>
        <p:nvPicPr>
          <p:cNvPr id="2050" name="Picture 2" descr="De Nationale LLO-Katalysator – Samen kunnen we in Nederland de transities  aan">
            <a:extLst>
              <a:ext uri="{FF2B5EF4-FFF2-40B4-BE49-F238E27FC236}">
                <a16:creationId xmlns:a16="http://schemas.microsoft.com/office/drawing/2014/main" id="{02431EBF-CEF0-96FD-1989-9E39FFDCA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931" y="290100"/>
            <a:ext cx="29241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E02FDA4D-7B4F-941F-3344-829121185C8F}"/>
              </a:ext>
            </a:extLst>
          </p:cNvPr>
          <p:cNvPicPr>
            <a:picLocks noChangeAspect="1"/>
          </p:cNvPicPr>
          <p:nvPr/>
        </p:nvPicPr>
        <p:blipFill>
          <a:blip r:embed="rId4"/>
          <a:stretch>
            <a:fillRect/>
          </a:stretch>
        </p:blipFill>
        <p:spPr>
          <a:xfrm>
            <a:off x="8868980" y="2047300"/>
            <a:ext cx="2857500" cy="1384028"/>
          </a:xfrm>
          <a:prstGeom prst="rect">
            <a:avLst/>
          </a:prstGeom>
        </p:spPr>
      </p:pic>
      <p:pic>
        <p:nvPicPr>
          <p:cNvPr id="15" name="Afbeelding 14">
            <a:extLst>
              <a:ext uri="{FF2B5EF4-FFF2-40B4-BE49-F238E27FC236}">
                <a16:creationId xmlns:a16="http://schemas.microsoft.com/office/drawing/2014/main" id="{DCE7E634-17C0-BD43-4CF5-97C629F8181B}"/>
              </a:ext>
            </a:extLst>
          </p:cNvPr>
          <p:cNvPicPr>
            <a:picLocks noChangeAspect="1"/>
          </p:cNvPicPr>
          <p:nvPr/>
        </p:nvPicPr>
        <p:blipFill>
          <a:blip r:embed="rId5"/>
          <a:stretch>
            <a:fillRect/>
          </a:stretch>
        </p:blipFill>
        <p:spPr>
          <a:xfrm>
            <a:off x="788496" y="4649589"/>
            <a:ext cx="5182397" cy="2042324"/>
          </a:xfrm>
          <a:prstGeom prst="rect">
            <a:avLst/>
          </a:prstGeom>
        </p:spPr>
      </p:pic>
      <p:pic>
        <p:nvPicPr>
          <p:cNvPr id="3" name="Afbeelding 2" descr="Afbeelding met tekst, fiets, tekenfilm, Fietswiel&#10;&#10;Automatisch gegenereerde beschrijving">
            <a:extLst>
              <a:ext uri="{FF2B5EF4-FFF2-40B4-BE49-F238E27FC236}">
                <a16:creationId xmlns:a16="http://schemas.microsoft.com/office/drawing/2014/main" id="{B89F8A77-F010-01F7-EE8E-F1E7BC39FD69}"/>
              </a:ext>
            </a:extLst>
          </p:cNvPr>
          <p:cNvPicPr>
            <a:picLocks noChangeAspect="1"/>
          </p:cNvPicPr>
          <p:nvPr/>
        </p:nvPicPr>
        <p:blipFill>
          <a:blip r:embed="rId6"/>
          <a:stretch>
            <a:fillRect/>
          </a:stretch>
        </p:blipFill>
        <p:spPr>
          <a:xfrm>
            <a:off x="6467475" y="3686175"/>
            <a:ext cx="2257425" cy="3009900"/>
          </a:xfrm>
          <a:prstGeom prst="rect">
            <a:avLst/>
          </a:prstGeom>
        </p:spPr>
      </p:pic>
      <p:pic>
        <p:nvPicPr>
          <p:cNvPr id="6" name="Afbeelding 5" descr="Afbeelding met tekst, vloer, overdekt, bordspel&#10;&#10;Automatisch gegenereerde beschrijving">
            <a:extLst>
              <a:ext uri="{FF2B5EF4-FFF2-40B4-BE49-F238E27FC236}">
                <a16:creationId xmlns:a16="http://schemas.microsoft.com/office/drawing/2014/main" id="{01E22ACA-D549-F63D-9ED9-BAE2FFAAAC86}"/>
              </a:ext>
            </a:extLst>
          </p:cNvPr>
          <p:cNvPicPr>
            <a:picLocks noChangeAspect="1"/>
          </p:cNvPicPr>
          <p:nvPr/>
        </p:nvPicPr>
        <p:blipFill>
          <a:blip r:embed="rId7"/>
          <a:stretch>
            <a:fillRect/>
          </a:stretch>
        </p:blipFill>
        <p:spPr>
          <a:xfrm>
            <a:off x="8934450" y="3686175"/>
            <a:ext cx="2257425" cy="3009900"/>
          </a:xfrm>
          <a:prstGeom prst="rect">
            <a:avLst/>
          </a:prstGeom>
        </p:spPr>
      </p:pic>
    </p:spTree>
    <p:extLst>
      <p:ext uri="{BB962C8B-B14F-4D97-AF65-F5344CB8AC3E}">
        <p14:creationId xmlns:p14="http://schemas.microsoft.com/office/powerpoint/2010/main" val="3401507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C8166E-BBA4-9A52-5CB4-7002477A9DA4}"/>
              </a:ext>
            </a:extLst>
          </p:cNvPr>
          <p:cNvSpPr>
            <a:spLocks noGrp="1"/>
          </p:cNvSpPr>
          <p:nvPr>
            <p:ph type="title"/>
          </p:nvPr>
        </p:nvSpPr>
        <p:spPr/>
        <p:txBody>
          <a:bodyPr/>
          <a:lstStyle/>
          <a:p>
            <a:r>
              <a:rPr lang="nl-NL"/>
              <a:t>Y-ONG</a:t>
            </a:r>
          </a:p>
        </p:txBody>
      </p:sp>
      <p:sp>
        <p:nvSpPr>
          <p:cNvPr id="3" name="Tijdelijke aanduiding voor inhoud 2">
            <a:extLst>
              <a:ext uri="{FF2B5EF4-FFF2-40B4-BE49-F238E27FC236}">
                <a16:creationId xmlns:a16="http://schemas.microsoft.com/office/drawing/2014/main" id="{A79EBF96-FDD5-D88A-AB01-5F7985DF6BC3}"/>
              </a:ext>
            </a:extLst>
          </p:cNvPr>
          <p:cNvSpPr>
            <a:spLocks noGrp="1"/>
          </p:cNvSpPr>
          <p:nvPr>
            <p:ph idx="1"/>
          </p:nvPr>
        </p:nvSpPr>
        <p:spPr>
          <a:xfrm>
            <a:off x="284924" y="1346964"/>
            <a:ext cx="10637281" cy="4830000"/>
          </a:xfrm>
        </p:spPr>
        <p:txBody>
          <a:bodyPr vert="horz" lIns="76200" tIns="76200" rIns="76200" bIns="76200" rtlCol="0" anchor="t">
            <a:noAutofit/>
          </a:bodyPr>
          <a:lstStyle/>
          <a:p>
            <a:pPr marL="342900" indent="-342900">
              <a:buFont typeface="Arial" panose="020B0604020202020204" pitchFamily="34" charset="0"/>
              <a:buChar char="•"/>
            </a:pPr>
            <a:r>
              <a:rPr lang="nl-NL" sz="2000" dirty="0">
                <a:latin typeface="+mj-lt"/>
              </a:rPr>
              <a:t>Jongerengroep van de Vakgroep (ambassadeurs)</a:t>
            </a:r>
          </a:p>
          <a:p>
            <a:pPr marL="342900" indent="-342900">
              <a:buFont typeface="Arial" panose="020B0604020202020204" pitchFamily="34" charset="0"/>
              <a:buChar char="•"/>
            </a:pPr>
            <a:r>
              <a:rPr lang="nl-NL" sz="2000" dirty="0">
                <a:latin typeface="+mj-lt"/>
              </a:rPr>
              <a:t>Nieuw bestuurslid: Robin Versluis (Heijmans)</a:t>
            </a:r>
          </a:p>
          <a:p>
            <a:pPr marL="342900" indent="-342900">
              <a:buFont typeface="Arial" panose="020B0604020202020204" pitchFamily="34" charset="0"/>
              <a:buChar char="•"/>
            </a:pPr>
            <a:r>
              <a:rPr lang="nl-NL" sz="2000" dirty="0">
                <a:latin typeface="+mj-lt"/>
              </a:rPr>
              <a:t>Y-ONG in bestuur Vakgroep</a:t>
            </a:r>
            <a:endParaRPr lang="nl-NL" dirty="0"/>
          </a:p>
          <a:p>
            <a:pPr marL="342900" indent="-342900">
              <a:buFont typeface="Arial" panose="020B0604020202020204" pitchFamily="34" charset="0"/>
              <a:buChar char="•"/>
            </a:pPr>
            <a:r>
              <a:rPr lang="nl-NL" sz="2000" dirty="0">
                <a:solidFill>
                  <a:srgbClr val="00205B"/>
                </a:solidFill>
                <a:latin typeface="+mj-lt"/>
              </a:rPr>
              <a:t>Nieuwe leden? Meld ze aan.</a:t>
            </a:r>
          </a:p>
          <a:p>
            <a:pPr marL="342900" indent="-342900">
              <a:buFont typeface="Arial" panose="020B0604020202020204" pitchFamily="34" charset="0"/>
              <a:buChar char="•"/>
            </a:pPr>
            <a:r>
              <a:rPr lang="nl-NL" sz="2000" dirty="0">
                <a:solidFill>
                  <a:schemeClr val="tx1"/>
                </a:solidFill>
                <a:latin typeface="+mj-lt"/>
                <a:hlinkClick r:id="rId2">
                  <a:extLst>
                    <a:ext uri="{A12FA001-AC4F-418D-AE19-62706E023703}">
                      <ahyp:hlinkClr xmlns:ahyp="http://schemas.microsoft.com/office/drawing/2018/hyperlinkcolor" val="tx"/>
                    </a:ext>
                  </a:extLst>
                </a:hlinkClick>
              </a:rPr>
              <a:t>Promotievideo Y-ONG</a:t>
            </a:r>
          </a:p>
          <a:p>
            <a:endParaRPr lang="nl-NL"/>
          </a:p>
        </p:txBody>
      </p:sp>
      <p:pic>
        <p:nvPicPr>
          <p:cNvPr id="1030" name="Picture 6">
            <a:extLst>
              <a:ext uri="{FF2B5EF4-FFF2-40B4-BE49-F238E27FC236}">
                <a16:creationId xmlns:a16="http://schemas.microsoft.com/office/drawing/2014/main" id="{11238D15-AAAF-19D9-0C36-32413F92E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726" y="90487"/>
            <a:ext cx="2054206" cy="20256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2BB1459-E878-0D08-1C15-74A211C05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100" y="39513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l Ghaleb">
            <a:extLst>
              <a:ext uri="{FF2B5EF4-FFF2-40B4-BE49-F238E27FC236}">
                <a16:creationId xmlns:a16="http://schemas.microsoft.com/office/drawing/2014/main" id="{75797650-6833-70E6-BB8E-B6730A011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0456" y="2033290"/>
            <a:ext cx="1528564" cy="15285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08F8ADB-8FA4-9528-1C9E-28B6EDE4A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6323" y="2202954"/>
            <a:ext cx="1938138" cy="1890513"/>
          </a:xfrm>
          <a:prstGeom prst="rect">
            <a:avLst/>
          </a:prstGeom>
          <a:noFill/>
          <a:extLst>
            <a:ext uri="{909E8E84-426E-40DD-AFC4-6F175D3DCCD1}">
              <a14:hiddenFill xmlns:a14="http://schemas.microsoft.com/office/drawing/2010/main">
                <a:solidFill>
                  <a:srgbClr val="FFFFFF"/>
                </a:solidFill>
              </a14:hiddenFill>
            </a:ext>
          </a:extLst>
        </p:spPr>
      </p:pic>
      <p:pic>
        <p:nvPicPr>
          <p:cNvPr id="1039" name="27C0F091-DC6B-449F-95C9-AD10CD2AD917" descr="5a58adb3-5a43-4b58-b542-cf1415f8ab9b.JPG">
            <a:extLst>
              <a:ext uri="{FF2B5EF4-FFF2-40B4-BE49-F238E27FC236}">
                <a16:creationId xmlns:a16="http://schemas.microsoft.com/office/drawing/2014/main" id="{06E74ADB-CBDA-3694-5ED3-4AA152596B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9357" y="3765378"/>
            <a:ext cx="2180163" cy="290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C90A4B65-CCAC-F665-1C30-FED30D7E4F73}"/>
              </a:ext>
            </a:extLst>
          </p:cNvPr>
          <p:cNvPicPr>
            <a:picLocks noChangeAspect="1"/>
          </p:cNvPicPr>
          <p:nvPr/>
        </p:nvPicPr>
        <p:blipFill>
          <a:blip r:embed="rId8"/>
          <a:stretch>
            <a:fillRect/>
          </a:stretch>
        </p:blipFill>
        <p:spPr>
          <a:xfrm>
            <a:off x="4984236" y="2396654"/>
            <a:ext cx="2754773" cy="2059460"/>
          </a:xfrm>
          <a:prstGeom prst="rect">
            <a:avLst/>
          </a:prstGeom>
        </p:spPr>
      </p:pic>
      <p:pic>
        <p:nvPicPr>
          <p:cNvPr id="7" name="Afbeelding 6">
            <a:extLst>
              <a:ext uri="{FF2B5EF4-FFF2-40B4-BE49-F238E27FC236}">
                <a16:creationId xmlns:a16="http://schemas.microsoft.com/office/drawing/2014/main" id="{310621F2-24E8-C06B-C5F3-BEC2230AEC1F}"/>
              </a:ext>
            </a:extLst>
          </p:cNvPr>
          <p:cNvPicPr>
            <a:picLocks noChangeAspect="1"/>
          </p:cNvPicPr>
          <p:nvPr/>
        </p:nvPicPr>
        <p:blipFill>
          <a:blip r:embed="rId9"/>
          <a:stretch>
            <a:fillRect/>
          </a:stretch>
        </p:blipFill>
        <p:spPr>
          <a:xfrm>
            <a:off x="197623" y="4254029"/>
            <a:ext cx="2918815" cy="2208683"/>
          </a:xfrm>
          <a:prstGeom prst="rect">
            <a:avLst/>
          </a:prstGeom>
        </p:spPr>
      </p:pic>
      <p:pic>
        <p:nvPicPr>
          <p:cNvPr id="5" name="Afbeelding 4" descr="Afbeelding met persoon, kleding, person, buitenshuis&#10;&#10;Automatisch gegenereerde beschrijving">
            <a:extLst>
              <a:ext uri="{FF2B5EF4-FFF2-40B4-BE49-F238E27FC236}">
                <a16:creationId xmlns:a16="http://schemas.microsoft.com/office/drawing/2014/main" id="{072CCAB2-F875-3BAB-6EA3-2F69ECDEAFED}"/>
              </a:ext>
            </a:extLst>
          </p:cNvPr>
          <p:cNvPicPr>
            <a:picLocks noChangeAspect="1"/>
          </p:cNvPicPr>
          <p:nvPr/>
        </p:nvPicPr>
        <p:blipFill>
          <a:blip r:embed="rId10"/>
          <a:stretch>
            <a:fillRect/>
          </a:stretch>
        </p:blipFill>
        <p:spPr>
          <a:xfrm>
            <a:off x="5734050" y="4457700"/>
            <a:ext cx="3000375" cy="2324100"/>
          </a:xfrm>
          <a:prstGeom prst="rect">
            <a:avLst/>
          </a:prstGeom>
        </p:spPr>
      </p:pic>
      <p:pic>
        <p:nvPicPr>
          <p:cNvPr id="6" name="Afbeelding 5" descr="Afbeelding met hemel, buitenshuis, kleding, persoon&#10;&#10;Automatisch gegenereerde beschrijving">
            <a:extLst>
              <a:ext uri="{FF2B5EF4-FFF2-40B4-BE49-F238E27FC236}">
                <a16:creationId xmlns:a16="http://schemas.microsoft.com/office/drawing/2014/main" id="{4C274488-0A82-37C3-5BE7-62C2F6F41064}"/>
              </a:ext>
            </a:extLst>
          </p:cNvPr>
          <p:cNvPicPr>
            <a:picLocks noChangeAspect="1"/>
          </p:cNvPicPr>
          <p:nvPr/>
        </p:nvPicPr>
        <p:blipFill>
          <a:blip r:embed="rId11"/>
          <a:stretch>
            <a:fillRect/>
          </a:stretch>
        </p:blipFill>
        <p:spPr>
          <a:xfrm>
            <a:off x="8467725" y="4257675"/>
            <a:ext cx="3000375" cy="2324100"/>
          </a:xfrm>
          <a:prstGeom prst="rect">
            <a:avLst/>
          </a:prstGeom>
        </p:spPr>
      </p:pic>
    </p:spTree>
    <p:extLst>
      <p:ext uri="{BB962C8B-B14F-4D97-AF65-F5344CB8AC3E}">
        <p14:creationId xmlns:p14="http://schemas.microsoft.com/office/powerpoint/2010/main" val="374593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BA8DAFD-3D1E-587A-3BC0-3E222942807E}"/>
              </a:ext>
            </a:extLst>
          </p:cNvPr>
          <p:cNvSpPr>
            <a:spLocks noGrp="1"/>
          </p:cNvSpPr>
          <p:nvPr>
            <p:ph type="title"/>
          </p:nvPr>
        </p:nvSpPr>
        <p:spPr>
          <a:xfrm>
            <a:off x="285749" y="204788"/>
            <a:ext cx="3748089" cy="868021"/>
          </a:xfrm>
        </p:spPr>
        <p:txBody>
          <a:bodyPr/>
          <a:lstStyle/>
          <a:p>
            <a:r>
              <a:rPr lang="en-US" sz="3600" err="1">
                <a:solidFill>
                  <a:schemeClr val="accent5"/>
                </a:solidFill>
              </a:rPr>
              <a:t>Stichting</a:t>
            </a:r>
            <a:r>
              <a:rPr lang="en-US" sz="3600">
                <a:solidFill>
                  <a:schemeClr val="accent5"/>
                </a:solidFill>
              </a:rPr>
              <a:t> CKB</a:t>
            </a:r>
          </a:p>
        </p:txBody>
      </p:sp>
      <p:sp>
        <p:nvSpPr>
          <p:cNvPr id="10" name="Text Placeholder 2">
            <a:extLst>
              <a:ext uri="{FF2B5EF4-FFF2-40B4-BE49-F238E27FC236}">
                <a16:creationId xmlns:a16="http://schemas.microsoft.com/office/drawing/2014/main" id="{95667FA2-483B-1508-A6F6-047E6DD4E9A2}"/>
              </a:ext>
            </a:extLst>
          </p:cNvPr>
          <p:cNvSpPr>
            <a:spLocks noGrp="1"/>
          </p:cNvSpPr>
          <p:nvPr>
            <p:ph type="body" sz="quarter" idx="13"/>
          </p:nvPr>
        </p:nvSpPr>
        <p:spPr>
          <a:xfrm>
            <a:off x="285750" y="1825625"/>
            <a:ext cx="3748088" cy="4356100"/>
          </a:xfrm>
        </p:spPr>
        <p:txBody>
          <a:bodyPr vert="horz" lIns="76200" tIns="76200" rIns="76200" bIns="76200" rtlCol="0" anchor="t">
            <a:noAutofit/>
          </a:bodyPr>
          <a:lstStyle/>
          <a:p>
            <a:pPr marL="285750" indent="-285750">
              <a:buFont typeface="Wingdings" panose="020B0604020202020204" pitchFamily="34" charset="0"/>
              <a:buChar char="Ø"/>
            </a:pPr>
            <a:endParaRPr lang="en-US"/>
          </a:p>
          <a:p>
            <a:pPr marL="285750" indent="-285750">
              <a:buFont typeface="Wingdings" panose="020B0604020202020204" pitchFamily="34" charset="0"/>
              <a:buChar char="Ø"/>
            </a:pPr>
            <a:r>
              <a:rPr lang="en-US" err="1"/>
              <a:t>Werkgroep</a:t>
            </a:r>
            <a:r>
              <a:rPr lang="en-US"/>
              <a:t> </a:t>
            </a:r>
            <a:r>
              <a:rPr lang="en-US" err="1"/>
              <a:t>bezig</a:t>
            </a:r>
            <a:r>
              <a:rPr lang="en-US"/>
              <a:t> met </a:t>
            </a:r>
            <a:r>
              <a:rPr lang="en-US" err="1"/>
              <a:t>verruiming</a:t>
            </a:r>
            <a:r>
              <a:rPr lang="en-US"/>
              <a:t> van de Opleidingstabel</a:t>
            </a:r>
          </a:p>
          <a:p>
            <a:pPr marL="285750" indent="-285750">
              <a:buFont typeface="Wingdings" panose="020B0604020202020204" pitchFamily="34" charset="0"/>
              <a:buChar char="Ø"/>
            </a:pPr>
            <a:r>
              <a:rPr lang="en-US" err="1"/>
              <a:t>Klankbordcommissie</a:t>
            </a:r>
            <a:r>
              <a:rPr lang="en-US"/>
              <a:t> </a:t>
            </a:r>
            <a:r>
              <a:rPr lang="en-US" err="1"/>
              <a:t>Sleufloze</a:t>
            </a:r>
            <a:r>
              <a:rPr lang="en-US"/>
              <a:t> </a:t>
            </a:r>
            <a:r>
              <a:rPr lang="en-US" err="1"/>
              <a:t>Technieken</a:t>
            </a:r>
            <a:r>
              <a:rPr lang="en-US"/>
              <a:t> </a:t>
            </a:r>
            <a:r>
              <a:rPr lang="en-US" err="1"/>
              <a:t>herijking</a:t>
            </a:r>
            <a:r>
              <a:rPr lang="en-US"/>
              <a:t> </a:t>
            </a:r>
            <a:r>
              <a:rPr lang="en-US" err="1"/>
              <a:t>Processen</a:t>
            </a:r>
            <a:r>
              <a:rPr lang="en-US"/>
              <a:t> </a:t>
            </a:r>
            <a:r>
              <a:rPr lang="en-US" err="1"/>
              <a:t>en</a:t>
            </a:r>
            <a:r>
              <a:rPr lang="en-US"/>
              <a:t> </a:t>
            </a:r>
            <a:r>
              <a:rPr lang="en-US" err="1"/>
              <a:t>opleidingseisen</a:t>
            </a:r>
            <a:r>
              <a:rPr lang="en-US"/>
              <a:t> (</a:t>
            </a:r>
            <a:r>
              <a:rPr lang="en-US" err="1"/>
              <a:t>bijlage</a:t>
            </a:r>
            <a:r>
              <a:rPr lang="en-US"/>
              <a:t> 1 en 2)</a:t>
            </a:r>
          </a:p>
          <a:p>
            <a:pPr marL="285750" indent="-285750">
              <a:buFont typeface="Wingdings" panose="020B0604020202020204" pitchFamily="34" charset="0"/>
              <a:buChar char="Ø"/>
            </a:pPr>
            <a:r>
              <a:rPr lang="en-US"/>
              <a:t>Veel animo diverse CKB-trainingen</a:t>
            </a:r>
          </a:p>
          <a:p>
            <a:pPr marL="285750" indent="-285750">
              <a:buFont typeface="Wingdings" panose="020B0604020202020204" pitchFamily="34" charset="0"/>
              <a:buChar char="Ø"/>
            </a:pPr>
            <a:r>
              <a:rPr lang="en-US"/>
              <a:t>Diverse </a:t>
            </a:r>
            <a:r>
              <a:rPr lang="en-US" err="1"/>
              <a:t>nieuwe</a:t>
            </a:r>
            <a:r>
              <a:rPr lang="en-US"/>
              <a:t> </a:t>
            </a:r>
            <a:r>
              <a:rPr lang="en-US" err="1"/>
              <a:t>en</a:t>
            </a:r>
            <a:r>
              <a:rPr lang="en-US"/>
              <a:t> </a:t>
            </a:r>
            <a:r>
              <a:rPr lang="en-US" err="1"/>
              <a:t>kleinere</a:t>
            </a:r>
            <a:r>
              <a:rPr lang="en-US"/>
              <a:t> </a:t>
            </a:r>
            <a:r>
              <a:rPr lang="en-US" err="1"/>
              <a:t>certificaat-houders</a:t>
            </a:r>
            <a:r>
              <a:rPr lang="en-US"/>
              <a:t> met </a:t>
            </a:r>
            <a:r>
              <a:rPr lang="en-US" err="1"/>
              <a:t>specialisaties</a:t>
            </a:r>
            <a:endParaRPr lang="en-US"/>
          </a:p>
          <a:p>
            <a:pPr marL="285750" indent="-285750">
              <a:buFont typeface="Wingdings" panose="020B0604020202020204" pitchFamily="34" charset="0"/>
              <a:buChar char="Ø"/>
            </a:pPr>
            <a:endParaRPr lang="en-US"/>
          </a:p>
        </p:txBody>
      </p:sp>
      <p:pic>
        <p:nvPicPr>
          <p:cNvPr id="3" name="Tijdelijke aanduiding voor afbeelding 2" descr="Afbeelding met hemel, bouw, buitenshuis, Bouwmateriaal&#10;&#10;Automatisch gegenereerde beschrijving">
            <a:extLst>
              <a:ext uri="{FF2B5EF4-FFF2-40B4-BE49-F238E27FC236}">
                <a16:creationId xmlns:a16="http://schemas.microsoft.com/office/drawing/2014/main" id="{D4DF59AA-0A8F-4A2D-3575-452B4B2A2C0D}"/>
              </a:ext>
            </a:extLst>
          </p:cNvPr>
          <p:cNvPicPr>
            <a:picLocks noGrp="1" noChangeAspect="1"/>
          </p:cNvPicPr>
          <p:nvPr>
            <p:ph type="pic" sz="quarter" idx="14"/>
          </p:nvPr>
        </p:nvPicPr>
        <p:blipFill rotWithShape="1">
          <a:blip r:embed="rId2"/>
          <a:srcRect l="5869" r="5868" b="-1"/>
          <a:stretch/>
        </p:blipFill>
        <p:spPr>
          <a:xfrm>
            <a:off x="3123906" y="10"/>
            <a:ext cx="9068094" cy="6857990"/>
          </a:xfrm>
          <a:noFill/>
        </p:spPr>
      </p:pic>
    </p:spTree>
    <p:extLst>
      <p:ext uri="{BB962C8B-B14F-4D97-AF65-F5344CB8AC3E}">
        <p14:creationId xmlns:p14="http://schemas.microsoft.com/office/powerpoint/2010/main" val="15753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C8166E-BBA4-9A52-5CB4-7002477A9DA4}"/>
              </a:ext>
            </a:extLst>
          </p:cNvPr>
          <p:cNvSpPr>
            <a:spLocks noGrp="1"/>
          </p:cNvSpPr>
          <p:nvPr>
            <p:ph type="title"/>
          </p:nvPr>
        </p:nvSpPr>
        <p:spPr/>
        <p:txBody>
          <a:bodyPr/>
          <a:lstStyle/>
          <a:p>
            <a:r>
              <a:rPr lang="nl-NL"/>
              <a:t>LinkedIn is de nieuwe nieuwsbrief</a:t>
            </a:r>
          </a:p>
        </p:txBody>
      </p:sp>
      <p:sp>
        <p:nvSpPr>
          <p:cNvPr id="3" name="Tijdelijke aanduiding voor inhoud 2">
            <a:extLst>
              <a:ext uri="{FF2B5EF4-FFF2-40B4-BE49-F238E27FC236}">
                <a16:creationId xmlns:a16="http://schemas.microsoft.com/office/drawing/2014/main" id="{A79EBF96-FDD5-D88A-AB01-5F7985DF6BC3}"/>
              </a:ext>
            </a:extLst>
          </p:cNvPr>
          <p:cNvSpPr>
            <a:spLocks noGrp="1"/>
          </p:cNvSpPr>
          <p:nvPr>
            <p:ph idx="1"/>
          </p:nvPr>
        </p:nvSpPr>
        <p:spPr>
          <a:xfrm>
            <a:off x="353152" y="1346963"/>
            <a:ext cx="5592986" cy="4348162"/>
          </a:xfrm>
        </p:spPr>
        <p:txBody>
          <a:bodyPr/>
          <a:lstStyle/>
          <a:p>
            <a:r>
              <a:rPr lang="nl-NL"/>
              <a:t>Lancering nieuw samenwerkingsplatform Bouwend Nederland, ook voor de vakgroep ONG</a:t>
            </a:r>
          </a:p>
          <a:p>
            <a:r>
              <a:rPr lang="nl-NL"/>
              <a:t>Publicaties met als doel kennisdeling en inspiratie op website</a:t>
            </a:r>
          </a:p>
          <a:p>
            <a:r>
              <a:rPr lang="nl-NL"/>
              <a:t>LinkedIn delen van publicaties elke dinsdag en doorlinken relevante en actuele berichten van anderen (momentum)</a:t>
            </a:r>
          </a:p>
          <a:p>
            <a:r>
              <a:rPr lang="nl-NL"/>
              <a:t>Groei aantal volgers sinds actief elke dinsdag publiceren</a:t>
            </a:r>
          </a:p>
          <a:p>
            <a:r>
              <a:rPr lang="nl-NL"/>
              <a:t>Stoppen met nieuwsbrief</a:t>
            </a:r>
          </a:p>
          <a:p>
            <a:r>
              <a:rPr lang="nl-NL"/>
              <a:t>Maandelijks voortgangsrapportage</a:t>
            </a:r>
          </a:p>
          <a:p>
            <a:r>
              <a:rPr lang="nl-NL" err="1"/>
              <a:t>MSTeams</a:t>
            </a:r>
            <a:endParaRPr lang="nl-NL"/>
          </a:p>
          <a:p>
            <a:endParaRPr lang="nl-NL"/>
          </a:p>
          <a:p>
            <a:endParaRPr lang="nl-NL"/>
          </a:p>
        </p:txBody>
      </p:sp>
      <p:pic>
        <p:nvPicPr>
          <p:cNvPr id="5" name="Afbeelding 4">
            <a:extLst>
              <a:ext uri="{FF2B5EF4-FFF2-40B4-BE49-F238E27FC236}">
                <a16:creationId xmlns:a16="http://schemas.microsoft.com/office/drawing/2014/main" id="{6EEC771A-9E76-BA32-6AE7-5B017FE0E040}"/>
              </a:ext>
            </a:extLst>
          </p:cNvPr>
          <p:cNvPicPr>
            <a:picLocks noChangeAspect="1"/>
          </p:cNvPicPr>
          <p:nvPr/>
        </p:nvPicPr>
        <p:blipFill>
          <a:blip r:embed="rId2"/>
          <a:stretch>
            <a:fillRect/>
          </a:stretch>
        </p:blipFill>
        <p:spPr>
          <a:xfrm>
            <a:off x="6528048" y="4636988"/>
            <a:ext cx="4866499" cy="2137216"/>
          </a:xfrm>
          <a:prstGeom prst="rect">
            <a:avLst/>
          </a:prstGeom>
        </p:spPr>
      </p:pic>
      <p:sp>
        <p:nvSpPr>
          <p:cNvPr id="6" name="Ovaal 5">
            <a:extLst>
              <a:ext uri="{FF2B5EF4-FFF2-40B4-BE49-F238E27FC236}">
                <a16:creationId xmlns:a16="http://schemas.microsoft.com/office/drawing/2014/main" id="{69603438-E9B1-0095-4767-726179819A40}"/>
              </a:ext>
            </a:extLst>
          </p:cNvPr>
          <p:cNvSpPr/>
          <p:nvPr/>
        </p:nvSpPr>
        <p:spPr>
          <a:xfrm>
            <a:off x="10066830" y="5301208"/>
            <a:ext cx="1224136" cy="100811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F4EF13A5-278F-AFA6-269A-1202274DA6B9}"/>
              </a:ext>
            </a:extLst>
          </p:cNvPr>
          <p:cNvPicPr>
            <a:picLocks noChangeAspect="1"/>
          </p:cNvPicPr>
          <p:nvPr/>
        </p:nvPicPr>
        <p:blipFill>
          <a:blip r:embed="rId3"/>
          <a:stretch>
            <a:fillRect/>
          </a:stretch>
        </p:blipFill>
        <p:spPr>
          <a:xfrm>
            <a:off x="9353816" y="44624"/>
            <a:ext cx="2657475" cy="4478167"/>
          </a:xfrm>
          <a:prstGeom prst="rect">
            <a:avLst/>
          </a:prstGeom>
        </p:spPr>
      </p:pic>
      <p:pic>
        <p:nvPicPr>
          <p:cNvPr id="10" name="Afbeelding 9">
            <a:extLst>
              <a:ext uri="{FF2B5EF4-FFF2-40B4-BE49-F238E27FC236}">
                <a16:creationId xmlns:a16="http://schemas.microsoft.com/office/drawing/2014/main" id="{C016E371-3906-838D-06F8-3066F02D66F0}"/>
              </a:ext>
            </a:extLst>
          </p:cNvPr>
          <p:cNvPicPr>
            <a:picLocks noChangeAspect="1"/>
          </p:cNvPicPr>
          <p:nvPr/>
        </p:nvPicPr>
        <p:blipFill>
          <a:blip r:embed="rId4"/>
          <a:stretch>
            <a:fillRect/>
          </a:stretch>
        </p:blipFill>
        <p:spPr>
          <a:xfrm>
            <a:off x="6528048" y="44625"/>
            <a:ext cx="2555027" cy="4478166"/>
          </a:xfrm>
          <a:prstGeom prst="rect">
            <a:avLst/>
          </a:prstGeom>
        </p:spPr>
      </p:pic>
      <p:pic>
        <p:nvPicPr>
          <p:cNvPr id="12" name="Afbeelding 11">
            <a:extLst>
              <a:ext uri="{FF2B5EF4-FFF2-40B4-BE49-F238E27FC236}">
                <a16:creationId xmlns:a16="http://schemas.microsoft.com/office/drawing/2014/main" id="{2D758CC7-616E-2B8B-7F04-8752686B3D85}"/>
              </a:ext>
            </a:extLst>
          </p:cNvPr>
          <p:cNvPicPr>
            <a:picLocks noChangeAspect="1"/>
          </p:cNvPicPr>
          <p:nvPr/>
        </p:nvPicPr>
        <p:blipFill>
          <a:blip r:embed="rId5"/>
          <a:stretch>
            <a:fillRect/>
          </a:stretch>
        </p:blipFill>
        <p:spPr>
          <a:xfrm>
            <a:off x="3359696" y="3727150"/>
            <a:ext cx="3168352" cy="3049750"/>
          </a:xfrm>
          <a:prstGeom prst="rect">
            <a:avLst/>
          </a:prstGeom>
        </p:spPr>
      </p:pic>
    </p:spTree>
    <p:extLst>
      <p:ext uri="{BB962C8B-B14F-4D97-AF65-F5344CB8AC3E}">
        <p14:creationId xmlns:p14="http://schemas.microsoft.com/office/powerpoint/2010/main" val="427779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F6490-14DE-5DC0-6CB2-7FAD9D25E82F}"/>
              </a:ext>
            </a:extLst>
          </p:cNvPr>
          <p:cNvSpPr>
            <a:spLocks noGrp="1"/>
          </p:cNvSpPr>
          <p:nvPr>
            <p:ph type="title"/>
          </p:nvPr>
        </p:nvSpPr>
        <p:spPr/>
        <p:txBody>
          <a:bodyPr/>
          <a:lstStyle/>
          <a:p>
            <a:r>
              <a:rPr lang="nl-NL"/>
              <a:t>Warmte (WKI/O)</a:t>
            </a:r>
          </a:p>
        </p:txBody>
      </p:sp>
      <p:sp>
        <p:nvSpPr>
          <p:cNvPr id="3" name="Tijdelijke aanduiding voor inhoud 2">
            <a:extLst>
              <a:ext uri="{FF2B5EF4-FFF2-40B4-BE49-F238E27FC236}">
                <a16:creationId xmlns:a16="http://schemas.microsoft.com/office/drawing/2014/main" id="{6D4C19AC-A069-22B9-AACF-39BCB8773454}"/>
              </a:ext>
            </a:extLst>
          </p:cNvPr>
          <p:cNvSpPr>
            <a:spLocks noGrp="1"/>
          </p:cNvSpPr>
          <p:nvPr>
            <p:ph idx="1"/>
          </p:nvPr>
        </p:nvSpPr>
        <p:spPr>
          <a:xfrm>
            <a:off x="280654" y="1347538"/>
            <a:ext cx="8666368" cy="4348162"/>
          </a:xfrm>
        </p:spPr>
        <p:txBody>
          <a:bodyPr vert="horz" lIns="76200" tIns="76200" rIns="76200" bIns="76200" rtlCol="0" anchor="t">
            <a:noAutofit/>
          </a:bodyPr>
          <a:lstStyle/>
          <a:p>
            <a:endParaRPr lang="nl-NL" b="1">
              <a:latin typeface="Daytona Condensed"/>
            </a:endParaRPr>
          </a:p>
          <a:p>
            <a:r>
              <a:rPr lang="nl-NL" b="1">
                <a:latin typeface="Daytona Condensed"/>
              </a:rPr>
              <a:t>Komt Peter Blesgraaf later vanmiddag uitgebreid op terug</a:t>
            </a:r>
          </a:p>
        </p:txBody>
      </p:sp>
      <p:pic>
        <p:nvPicPr>
          <p:cNvPr id="4" name="Afbeelding 3" descr="Ook Amersfoort wil prijs warmtenetten loskoppelen van gas - Nieuws uit de  regio Amersfoort">
            <a:extLst>
              <a:ext uri="{FF2B5EF4-FFF2-40B4-BE49-F238E27FC236}">
                <a16:creationId xmlns:a16="http://schemas.microsoft.com/office/drawing/2014/main" id="{0E3913B2-DACB-DFC2-31CF-EA6A75EB4F9F}"/>
              </a:ext>
            </a:extLst>
          </p:cNvPr>
          <p:cNvPicPr>
            <a:picLocks noChangeAspect="1"/>
          </p:cNvPicPr>
          <p:nvPr/>
        </p:nvPicPr>
        <p:blipFill>
          <a:blip r:embed="rId2"/>
          <a:stretch>
            <a:fillRect/>
          </a:stretch>
        </p:blipFill>
        <p:spPr>
          <a:xfrm>
            <a:off x="5606361" y="1718454"/>
            <a:ext cx="5163089" cy="3061658"/>
          </a:xfrm>
          <a:prstGeom prst="rect">
            <a:avLst/>
          </a:prstGeom>
        </p:spPr>
      </p:pic>
      <p:pic>
        <p:nvPicPr>
          <p:cNvPr id="5" name="Afbeelding 4" descr="Warmte365 - Eneco ziet aanleg warmtenetten nog steeds als beste optie voor  de energietransitie">
            <a:extLst>
              <a:ext uri="{FF2B5EF4-FFF2-40B4-BE49-F238E27FC236}">
                <a16:creationId xmlns:a16="http://schemas.microsoft.com/office/drawing/2014/main" id="{51F6FD66-F478-25C9-4658-509F7E6CCC75}"/>
              </a:ext>
            </a:extLst>
          </p:cNvPr>
          <p:cNvPicPr>
            <a:picLocks noChangeAspect="1"/>
          </p:cNvPicPr>
          <p:nvPr/>
        </p:nvPicPr>
        <p:blipFill>
          <a:blip r:embed="rId3"/>
          <a:stretch>
            <a:fillRect/>
          </a:stretch>
        </p:blipFill>
        <p:spPr>
          <a:xfrm>
            <a:off x="3330695" y="4296405"/>
            <a:ext cx="4567327" cy="2305229"/>
          </a:xfrm>
          <a:prstGeom prst="rect">
            <a:avLst/>
          </a:prstGeom>
        </p:spPr>
      </p:pic>
    </p:spTree>
    <p:extLst>
      <p:ext uri="{BB962C8B-B14F-4D97-AF65-F5344CB8AC3E}">
        <p14:creationId xmlns:p14="http://schemas.microsoft.com/office/powerpoint/2010/main" val="1792550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4039966" cy="1116834"/>
          </a:xfrm>
        </p:spPr>
        <p:txBody>
          <a:bodyPr/>
          <a:lstStyle/>
          <a:p>
            <a:r>
              <a:rPr lang="nl-NL">
                <a:latin typeface="Daytona Condensed"/>
              </a:rPr>
              <a:t>Verantwoording Financiën 2023 (1)</a:t>
            </a:r>
            <a:endParaRPr lang="nl-NL">
              <a:latin typeface="Daytona Condensed" panose="020B0506030503040204" pitchFamily="34" charset="0"/>
            </a:endParaRP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1346963"/>
            <a:ext cx="11499707" cy="4818341"/>
          </a:xfrm>
        </p:spPr>
        <p:txBody>
          <a:bodyPr vert="horz" lIns="76200" tIns="76200" rIns="76200" bIns="76200" rtlCol="0" anchor="t">
            <a:noAutofit/>
          </a:bodyPr>
          <a:lstStyle/>
          <a:p>
            <a:endParaRPr lang="nl-NL">
              <a:latin typeface="Daytona Condensed"/>
            </a:endParaRPr>
          </a:p>
          <a:p>
            <a:endParaRPr lang="nl-NL">
              <a:latin typeface="Daytona Condensed" panose="020B0506030503040204" pitchFamily="34" charset="0"/>
            </a:endParaRPr>
          </a:p>
          <a:p>
            <a:r>
              <a:rPr lang="nl-NL" b="1"/>
              <a:t>	</a:t>
            </a:r>
          </a:p>
        </p:txBody>
      </p:sp>
      <p:graphicFrame>
        <p:nvGraphicFramePr>
          <p:cNvPr id="9" name="Tabel 8">
            <a:extLst>
              <a:ext uri="{FF2B5EF4-FFF2-40B4-BE49-F238E27FC236}">
                <a16:creationId xmlns:a16="http://schemas.microsoft.com/office/drawing/2014/main" id="{0E6439C2-BF12-C3DD-F08D-2F2DF1591F46}"/>
              </a:ext>
            </a:extLst>
          </p:cNvPr>
          <p:cNvGraphicFramePr>
            <a:graphicFrameLocks noGrp="1"/>
          </p:cNvGraphicFramePr>
          <p:nvPr>
            <p:extLst>
              <p:ext uri="{D42A27DB-BD31-4B8C-83A1-F6EECF244321}">
                <p14:modId xmlns:p14="http://schemas.microsoft.com/office/powerpoint/2010/main" val="3679708141"/>
              </p:ext>
            </p:extLst>
          </p:nvPr>
        </p:nvGraphicFramePr>
        <p:xfrm>
          <a:off x="4741445" y="31416"/>
          <a:ext cx="7450002" cy="7386970"/>
        </p:xfrm>
        <a:graphic>
          <a:graphicData uri="http://schemas.openxmlformats.org/drawingml/2006/table">
            <a:tbl>
              <a:tblPr bandRow="1">
                <a:tableStyleId>{5C22544A-7EE6-4342-B048-85BDC9FD1C3A}</a:tableStyleId>
              </a:tblPr>
              <a:tblGrid>
                <a:gridCol w="1959213">
                  <a:extLst>
                    <a:ext uri="{9D8B030D-6E8A-4147-A177-3AD203B41FA5}">
                      <a16:colId xmlns:a16="http://schemas.microsoft.com/office/drawing/2014/main" val="1413039941"/>
                    </a:ext>
                  </a:extLst>
                </a:gridCol>
                <a:gridCol w="923451">
                  <a:extLst>
                    <a:ext uri="{9D8B030D-6E8A-4147-A177-3AD203B41FA5}">
                      <a16:colId xmlns:a16="http://schemas.microsoft.com/office/drawing/2014/main" val="657963443"/>
                    </a:ext>
                  </a:extLst>
                </a:gridCol>
                <a:gridCol w="935930">
                  <a:extLst>
                    <a:ext uri="{9D8B030D-6E8A-4147-A177-3AD203B41FA5}">
                      <a16:colId xmlns:a16="http://schemas.microsoft.com/office/drawing/2014/main" val="58623180"/>
                    </a:ext>
                  </a:extLst>
                </a:gridCol>
                <a:gridCol w="935930">
                  <a:extLst>
                    <a:ext uri="{9D8B030D-6E8A-4147-A177-3AD203B41FA5}">
                      <a16:colId xmlns:a16="http://schemas.microsoft.com/office/drawing/2014/main" val="3615168492"/>
                    </a:ext>
                  </a:extLst>
                </a:gridCol>
                <a:gridCol w="1335260">
                  <a:extLst>
                    <a:ext uri="{9D8B030D-6E8A-4147-A177-3AD203B41FA5}">
                      <a16:colId xmlns:a16="http://schemas.microsoft.com/office/drawing/2014/main" val="313242973"/>
                    </a:ext>
                  </a:extLst>
                </a:gridCol>
                <a:gridCol w="1360218">
                  <a:extLst>
                    <a:ext uri="{9D8B030D-6E8A-4147-A177-3AD203B41FA5}">
                      <a16:colId xmlns:a16="http://schemas.microsoft.com/office/drawing/2014/main" val="102972379"/>
                    </a:ext>
                  </a:extLst>
                </a:gridCol>
              </a:tblGrid>
              <a:tr h="334729">
                <a:tc>
                  <a:txBody>
                    <a:bodyPr/>
                    <a:lstStyle/>
                    <a:p>
                      <a:pPr algn="ctr" fontAlgn="b"/>
                      <a:r>
                        <a:rPr lang="nl-NL" sz="1100" b="1" i="0" u="none" strike="noStrike">
                          <a:solidFill>
                            <a:srgbClr val="000000"/>
                          </a:solidFill>
                          <a:effectLst/>
                          <a:latin typeface="Calibri" panose="020F0502020204030204" pitchFamily="34" charset="0"/>
                        </a:rPr>
                        <a:t> Inkomsten </a:t>
                      </a: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panose="020F0502020204030204" pitchFamily="34" charset="0"/>
                        </a:rPr>
                        <a:t> Begroting 2022 </a:t>
                      </a: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a:rPr>
                        <a:t> Realisatie 2022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a:rPr>
                        <a:t> Begroting 2023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FF0000"/>
                          </a:solidFill>
                          <a:effectLst/>
                          <a:latin typeface="Calibri" panose="020F0502020204030204" pitchFamily="34" charset="0"/>
                        </a:rPr>
                        <a:t> Realisatie 2023 </a:t>
                      </a: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panose="020F0502020204030204" pitchFamily="34" charset="0"/>
                        </a:rPr>
                        <a:t> Begroting 2024 </a:t>
                      </a:r>
                    </a:p>
                  </a:txBody>
                  <a:tcPr marL="9525" marR="9525" marT="9525" marB="0" anchor="b">
                    <a:lnL>
                      <a:noFill/>
                    </a:lnL>
                    <a:lnR>
                      <a:noFill/>
                    </a:lnR>
                    <a:lnT>
                      <a:noFill/>
                    </a:lnT>
                    <a:lnB>
                      <a:noFill/>
                    </a:lnB>
                    <a:noFill/>
                  </a:tcPr>
                </a:tc>
                <a:extLst>
                  <a:ext uri="{0D108BD9-81ED-4DB2-BD59-A6C34878D82A}">
                    <a16:rowId xmlns:a16="http://schemas.microsoft.com/office/drawing/2014/main" val="3953741195"/>
                  </a:ext>
                </a:extLst>
              </a:tr>
              <a:tr h="167364">
                <a:tc>
                  <a:txBody>
                    <a:bodyPr/>
                    <a:lstStyle/>
                    <a:p>
                      <a:pPr algn="l" fontAlgn="t"/>
                      <a:r>
                        <a:rPr lang="nl-NL" sz="1100" b="0" i="0" u="none" strike="noStrike">
                          <a:solidFill>
                            <a:srgbClr val="000000"/>
                          </a:solidFill>
                          <a:effectLst/>
                          <a:latin typeface="Calibri" panose="020F0502020204030204" pitchFamily="34" charset="0"/>
                        </a:rPr>
                        <a:t> Positief saldo vorig jaar </a:t>
                      </a:r>
                    </a:p>
                  </a:txBody>
                  <a:tcPr marL="9525" marR="9525" marT="9525" marB="0">
                    <a:lnL>
                      <a:noFill/>
                    </a:lnL>
                    <a:lnR>
                      <a:noFill/>
                    </a:lnR>
                    <a:lnT>
                      <a:noFill/>
                    </a:lnT>
                    <a:lnB>
                      <a:noFill/>
                    </a:lnB>
                    <a:noFill/>
                  </a:tcPr>
                </a:tc>
                <a:tc>
                  <a:txBody>
                    <a:bodyPr/>
                    <a:lstStyle/>
                    <a:p>
                      <a:pPr algn="ctr" fontAlgn="b"/>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r>
                        <a:rPr lang="nl-NL" sz="1100" b="0" i="0" u="none" strike="noStrike">
                          <a:solidFill>
                            <a:srgbClr val="000000"/>
                          </a:solidFill>
                          <a:effectLst/>
                          <a:latin typeface="Calibri"/>
                        </a:rPr>
                        <a:t>                            58.931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nl-NL" sz="1100" b="1" i="0" u="none" strike="noStrike">
                        <a:solidFill>
                          <a:srgbClr val="FF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639192624"/>
                  </a:ext>
                </a:extLst>
              </a:tr>
              <a:tr h="167364">
                <a:tc>
                  <a:txBody>
                    <a:bodyPr/>
                    <a:lstStyle/>
                    <a:p>
                      <a:pPr algn="l" fontAlgn="b"/>
                      <a:r>
                        <a:rPr lang="nl-NL" sz="1100" b="0" i="0" u="none" strike="noStrike">
                          <a:solidFill>
                            <a:srgbClr val="000000"/>
                          </a:solidFill>
                          <a:effectLst/>
                          <a:latin typeface="Calibri" panose="020F0502020204030204" pitchFamily="34" charset="0"/>
                        </a:rPr>
                        <a:t> Contributie inkomsten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610.000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777.359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700.000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825.047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850.000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053352411"/>
                  </a:ext>
                </a:extLst>
              </a:tr>
              <a:tr h="167364">
                <a:tc>
                  <a:txBody>
                    <a:bodyPr/>
                    <a:lstStyle/>
                    <a:p>
                      <a:pPr algn="l" fontAlgn="b"/>
                      <a:r>
                        <a:rPr lang="nl-NL" sz="1100" b="0" i="0" u="none" strike="noStrike">
                          <a:solidFill>
                            <a:srgbClr val="000000"/>
                          </a:solidFill>
                          <a:effectLst/>
                          <a:latin typeface="Calibri" panose="020F0502020204030204" pitchFamily="34" charset="0"/>
                        </a:rPr>
                        <a:t> Kosten contributie inkomsten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558711139"/>
                  </a:ext>
                </a:extLst>
              </a:tr>
              <a:tr h="167364">
                <a:tc>
                  <a:txBody>
                    <a:bodyPr/>
                    <a:lstStyle/>
                    <a:p>
                      <a:pPr algn="l" fontAlgn="b"/>
                      <a:r>
                        <a:rPr lang="nl-NL" sz="1100" b="0" i="0" u="none" strike="noStrike">
                          <a:solidFill>
                            <a:srgbClr val="000000"/>
                          </a:solidFill>
                          <a:effectLst/>
                          <a:latin typeface="Calibri" panose="020F0502020204030204" pitchFamily="34" charset="0"/>
                        </a:rPr>
                        <a:t> Vergoeding CKB secretariaat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30.000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30.603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30.000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31.521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40.000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54268327"/>
                  </a:ext>
                </a:extLst>
              </a:tr>
              <a:tr h="334729">
                <a:tc>
                  <a:txBody>
                    <a:bodyPr/>
                    <a:lstStyle/>
                    <a:p>
                      <a:pPr algn="l" fontAlgn="b"/>
                      <a:r>
                        <a:rPr lang="nl-NL" sz="1100" b="0" i="0" u="none" strike="noStrike">
                          <a:solidFill>
                            <a:srgbClr val="000000"/>
                          </a:solidFill>
                          <a:effectLst/>
                          <a:latin typeface="Calibri" panose="020F0502020204030204" pitchFamily="34" charset="0"/>
                        </a:rPr>
                        <a:t> Vergoeding CKB secretariaat 2021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27.665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464476214"/>
                  </a:ext>
                </a:extLst>
              </a:tr>
              <a:tr h="167364">
                <a:tc>
                  <a:txBody>
                    <a:bodyPr/>
                    <a:lstStyle/>
                    <a:p>
                      <a:pPr algn="l" fontAlgn="b"/>
                      <a:r>
                        <a:rPr lang="nl-NL" sz="1100" b="0" i="0" u="none" strike="noStrike">
                          <a:solidFill>
                            <a:srgbClr val="000000"/>
                          </a:solidFill>
                          <a:effectLst/>
                          <a:latin typeface="Calibri" panose="020F0502020204030204" pitchFamily="34" charset="0"/>
                        </a:rPr>
                        <a:t> Eigen bijdrage activiteiten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553553696"/>
                  </a:ext>
                </a:extLst>
              </a:tr>
              <a:tr h="167364">
                <a:tc>
                  <a:txBody>
                    <a:bodyPr/>
                    <a:lstStyle/>
                    <a:p>
                      <a:pPr algn="l" fontAlgn="b"/>
                      <a:r>
                        <a:rPr lang="nl-NL" sz="1100" b="0" i="0" u="none" strike="noStrike">
                          <a:solidFill>
                            <a:srgbClr val="000000"/>
                          </a:solidFill>
                          <a:effectLst/>
                          <a:latin typeface="Calibri"/>
                        </a:rPr>
                        <a:t> Bijdrage MJP Duurzaamheid Nikki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13.600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FF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622525196"/>
                  </a:ext>
                </a:extLst>
              </a:tr>
              <a:tr h="167364">
                <a:tc>
                  <a:txBody>
                    <a:bodyPr/>
                    <a:lstStyle/>
                    <a:p>
                      <a:pPr algn="l" fontAlgn="b"/>
                      <a:r>
                        <a:rPr lang="nl-NL" sz="1100" b="0" i="0" u="none" strike="noStrike">
                          <a:solidFill>
                            <a:srgbClr val="000000"/>
                          </a:solidFill>
                          <a:effectLst/>
                          <a:latin typeface="Calibri" panose="020F0502020204030204" pitchFamily="34" charset="0"/>
                        </a:rPr>
                        <a:t> Bijdrage Stichting BoBo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120.000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a:rPr>
                        <a:t>             100.000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4472C4"/>
                          </a:solidFill>
                          <a:effectLst/>
                          <a:latin typeface="Calibri" panose="020F050202020403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a:rPr>
                        <a:t>                          119.500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0789525"/>
                  </a:ext>
                </a:extLst>
              </a:tr>
              <a:tr h="167364">
                <a:tc>
                  <a:txBody>
                    <a:bodyPr/>
                    <a:lstStyle/>
                    <a:p>
                      <a:pPr algn="l" fontAlgn="b"/>
                      <a:r>
                        <a:rPr lang="nl-NL" sz="1100" b="1" i="0" u="none" strike="noStrike">
                          <a:solidFill>
                            <a:srgbClr val="000000"/>
                          </a:solidFill>
                          <a:effectLst/>
                          <a:latin typeface="Calibri" panose="020F0502020204030204" pitchFamily="34" charset="0"/>
                        </a:rPr>
                        <a:t> Totaal inkomsten </a:t>
                      </a:r>
                    </a:p>
                  </a:txBody>
                  <a:tcPr marL="9525" marR="9525" marT="9525" marB="0" anchor="b">
                    <a:lnL>
                      <a:noFill/>
                    </a:lnL>
                    <a:lnR>
                      <a:noFill/>
                    </a:lnR>
                    <a:lnT>
                      <a:noFill/>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760.000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a:rPr>
                        <a:t>             807.962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a:rPr>
                        <a:t>             830.000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a:rPr>
                        <a:t>                         956.764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a:rPr>
                        <a:t>                       1.009.500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147211442"/>
                  </a:ext>
                </a:extLst>
              </a:tr>
              <a:tr h="167364">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4193805851"/>
                  </a:ext>
                </a:extLst>
              </a:tr>
              <a:tr h="334729">
                <a:tc>
                  <a:txBody>
                    <a:bodyPr/>
                    <a:lstStyle/>
                    <a:p>
                      <a:pPr algn="ctr" fontAlgn="b"/>
                      <a:r>
                        <a:rPr lang="nl-NL" sz="1100" b="1" i="0" u="none" strike="noStrike">
                          <a:solidFill>
                            <a:srgbClr val="000000"/>
                          </a:solidFill>
                          <a:effectLst/>
                          <a:latin typeface="Calibri" panose="020F0502020204030204" pitchFamily="34" charset="0"/>
                        </a:rPr>
                        <a:t> Uitgaven </a:t>
                      </a: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panose="020F0502020204030204" pitchFamily="34" charset="0"/>
                        </a:rPr>
                        <a:t> Begroting 2022 </a:t>
                      </a: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panose="020F0502020204030204" pitchFamily="34" charset="0"/>
                        </a:rPr>
                        <a:t> Realiatie 2022 </a:t>
                      </a: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a:rPr>
                        <a:t> Begroting 2023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FF0000"/>
                          </a:solidFill>
                          <a:effectLst/>
                          <a:latin typeface="Calibri" panose="020F0502020204030204" pitchFamily="34" charset="0"/>
                        </a:rPr>
                        <a:t> realisatie 2023 </a:t>
                      </a:r>
                    </a:p>
                  </a:txBody>
                  <a:tcPr marL="9525" marR="9525" marT="9525" marB="0" anchor="b">
                    <a:lnL>
                      <a:noFill/>
                    </a:lnL>
                    <a:lnR>
                      <a:noFill/>
                    </a:lnR>
                    <a:lnT>
                      <a:noFill/>
                    </a:lnT>
                    <a:lnB>
                      <a:noFill/>
                    </a:lnB>
                    <a:noFill/>
                  </a:tcPr>
                </a:tc>
                <a:tc>
                  <a:txBody>
                    <a:bodyPr/>
                    <a:lstStyle/>
                    <a:p>
                      <a:pPr algn="ctr" fontAlgn="b"/>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690448386"/>
                  </a:ext>
                </a:extLst>
              </a:tr>
              <a:tr h="167364">
                <a:tc>
                  <a:txBody>
                    <a:bodyPr/>
                    <a:lstStyle/>
                    <a:p>
                      <a:pPr algn="l" fontAlgn="b"/>
                      <a:r>
                        <a:rPr lang="nl-NL" sz="1100" b="0" i="0" u="none" strike="noStrike">
                          <a:solidFill>
                            <a:srgbClr val="000000"/>
                          </a:solidFill>
                          <a:effectLst/>
                          <a:latin typeface="Calibri" panose="020F0502020204030204" pitchFamily="34" charset="0"/>
                        </a:rPr>
                        <a:t> Huisvesting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64968486"/>
                  </a:ext>
                </a:extLst>
              </a:tr>
              <a:tr h="167364">
                <a:tc>
                  <a:txBody>
                    <a:bodyPr/>
                    <a:lstStyle/>
                    <a:p>
                      <a:pPr algn="l" fontAlgn="b"/>
                      <a:r>
                        <a:rPr lang="nl-NL" sz="1100" b="0" i="0" u="none" strike="noStrike">
                          <a:solidFill>
                            <a:srgbClr val="000000"/>
                          </a:solidFill>
                          <a:effectLst/>
                          <a:latin typeface="Calibri" panose="020F0502020204030204" pitchFamily="34" charset="0"/>
                        </a:rPr>
                        <a:t> Facilitair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-12.509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-8.819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-12.000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497705498"/>
                  </a:ext>
                </a:extLst>
              </a:tr>
              <a:tr h="167364">
                <a:tc>
                  <a:txBody>
                    <a:bodyPr/>
                    <a:lstStyle/>
                    <a:p>
                      <a:pPr algn="l" fontAlgn="b"/>
                      <a:r>
                        <a:rPr lang="nl-NL" sz="1100" b="0" i="0" u="none" strike="noStrike">
                          <a:solidFill>
                            <a:srgbClr val="000000"/>
                          </a:solidFill>
                          <a:effectLst/>
                          <a:latin typeface="Calibri" panose="020F0502020204030204" pitchFamily="34" charset="0"/>
                        </a:rPr>
                        <a:t> Bestuur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-95.000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-127.576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-145.000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-153.801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-160.000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573179851"/>
                  </a:ext>
                </a:extLst>
              </a:tr>
              <a:tr h="167364">
                <a:tc>
                  <a:txBody>
                    <a:bodyPr/>
                    <a:lstStyle/>
                    <a:p>
                      <a:pPr algn="l" fontAlgn="b"/>
                      <a:r>
                        <a:rPr lang="nl-NL" sz="1100" b="0" i="0" u="none" strike="noStrike">
                          <a:solidFill>
                            <a:srgbClr val="000000"/>
                          </a:solidFill>
                          <a:effectLst/>
                          <a:latin typeface="Calibri" panose="020F0502020204030204" pitchFamily="34" charset="0"/>
                        </a:rPr>
                        <a:t> ALV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-20.000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-4.629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-5.038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-6.000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644530333"/>
                  </a:ext>
                </a:extLst>
              </a:tr>
              <a:tr h="167364">
                <a:tc>
                  <a:txBody>
                    <a:bodyPr/>
                    <a:lstStyle/>
                    <a:p>
                      <a:pPr algn="l" fontAlgn="b"/>
                      <a:r>
                        <a:rPr lang="nl-NL" sz="1100" b="0" i="0" u="none" strike="noStrike">
                          <a:solidFill>
                            <a:srgbClr val="000000"/>
                          </a:solidFill>
                          <a:effectLst/>
                          <a:latin typeface="Calibri" panose="020F0502020204030204" pitchFamily="34" charset="0"/>
                        </a:rPr>
                        <a:t> Informele avond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-25.000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-276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-30.000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-39.430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-30.000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261404597"/>
                  </a:ext>
                </a:extLst>
              </a:tr>
              <a:tr h="167364">
                <a:tc>
                  <a:txBody>
                    <a:bodyPr/>
                    <a:lstStyle/>
                    <a:p>
                      <a:pPr algn="l" fontAlgn="b"/>
                      <a:r>
                        <a:rPr lang="nl-NL" sz="1100" b="0" i="0" u="none" strike="noStrike">
                          <a:solidFill>
                            <a:srgbClr val="000000"/>
                          </a:solidFill>
                          <a:effectLst/>
                          <a:latin typeface="Calibri" panose="020F0502020204030204" pitchFamily="34" charset="0"/>
                        </a:rPr>
                        <a:t> Y-ong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-15.000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-5.111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99261427"/>
                  </a:ext>
                </a:extLst>
              </a:tr>
              <a:tr h="167364">
                <a:tc>
                  <a:txBody>
                    <a:bodyPr/>
                    <a:lstStyle/>
                    <a:p>
                      <a:pPr algn="l" fontAlgn="b"/>
                      <a:r>
                        <a:rPr lang="nl-NL" sz="1100" b="0" i="0" u="none" strike="noStrike">
                          <a:solidFill>
                            <a:srgbClr val="000000"/>
                          </a:solidFill>
                          <a:effectLst/>
                          <a:latin typeface="Calibri" panose="020F0502020204030204" pitchFamily="34" charset="0"/>
                        </a:rPr>
                        <a:t> Jaardiner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-70.000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-58.620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-70.000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-68.762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-70.000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072068499"/>
                  </a:ext>
                </a:extLst>
              </a:tr>
              <a:tr h="167364">
                <a:tc>
                  <a:txBody>
                    <a:bodyPr/>
                    <a:lstStyle/>
                    <a:p>
                      <a:pPr algn="l" fontAlgn="b"/>
                      <a:r>
                        <a:rPr lang="nl-NL" sz="1100" b="0" i="0" u="none" strike="noStrike">
                          <a:solidFill>
                            <a:srgbClr val="000000"/>
                          </a:solidFill>
                          <a:effectLst/>
                          <a:latin typeface="Calibri" panose="020F0502020204030204" pitchFamily="34" charset="0"/>
                        </a:rPr>
                        <a:t> Subsidie BoBo jaardiner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40.000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a:rPr>
                        <a:t>               40.000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a:rPr>
                        <a:t>                            39.466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a:rPr>
                        <a:t>                             40.000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6933549"/>
                  </a:ext>
                </a:extLst>
              </a:tr>
              <a:tr h="167364">
                <a:tc>
                  <a:txBody>
                    <a:bodyPr/>
                    <a:lstStyle/>
                    <a:p>
                      <a:pPr algn="l" fontAlgn="b"/>
                      <a:r>
                        <a:rPr lang="nl-NL" sz="1100" b="0" i="0" u="none" strike="noStrike">
                          <a:solidFill>
                            <a:srgbClr val="000000"/>
                          </a:solidFill>
                          <a:effectLst/>
                          <a:latin typeface="Calibri" panose="020F0502020204030204" pitchFamily="34" charset="0"/>
                        </a:rPr>
                        <a:t> Netto kosten jaardiner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-30.000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a:rPr>
                        <a:t>              -58.620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-30.000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a:rPr>
                        <a:t>                          -29.296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a:rPr>
                        <a:t>                           -30.000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584727910"/>
                  </a:ext>
                </a:extLst>
              </a:tr>
              <a:tr h="167364">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341242650"/>
                  </a:ext>
                </a:extLst>
              </a:tr>
              <a:tr h="167364">
                <a:tc>
                  <a:txBody>
                    <a:bodyPr/>
                    <a:lstStyle/>
                    <a:p>
                      <a:pPr algn="l" fontAlgn="b"/>
                      <a:r>
                        <a:rPr lang="nl-NL" sz="1100" b="0" i="0" u="none" strike="noStrike">
                          <a:solidFill>
                            <a:srgbClr val="000000"/>
                          </a:solidFill>
                          <a:effectLst/>
                          <a:latin typeface="Calibri" panose="020F0502020204030204" pitchFamily="34" charset="0"/>
                        </a:rPr>
                        <a:t> Excursie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124312109"/>
                  </a:ext>
                </a:extLst>
              </a:tr>
              <a:tr h="167364">
                <a:tc>
                  <a:txBody>
                    <a:bodyPr/>
                    <a:lstStyle/>
                    <a:p>
                      <a:pPr algn="l" fontAlgn="b"/>
                      <a:r>
                        <a:rPr lang="nl-NL" sz="1100" b="0" i="0" u="none" strike="noStrike">
                          <a:solidFill>
                            <a:srgbClr val="000000"/>
                          </a:solidFill>
                          <a:effectLst/>
                          <a:latin typeface="Calibri" panose="020F0502020204030204" pitchFamily="34" charset="0"/>
                        </a:rPr>
                        <a:t> Personeel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-550.000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-483.107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-550.000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-551.871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-612.500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282507054"/>
                  </a:ext>
                </a:extLst>
              </a:tr>
              <a:tr h="167364">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841645482"/>
                  </a:ext>
                </a:extLst>
              </a:tr>
              <a:tr h="167364">
                <a:tc>
                  <a:txBody>
                    <a:bodyPr/>
                    <a:lstStyle/>
                    <a:p>
                      <a:pPr algn="l" fontAlgn="b"/>
                      <a:r>
                        <a:rPr lang="nl-NL" sz="1100" b="0" i="0" u="none" strike="noStrike">
                          <a:solidFill>
                            <a:srgbClr val="000000"/>
                          </a:solidFill>
                          <a:effectLst/>
                          <a:latin typeface="Calibri" panose="020F0502020204030204" pitchFamily="34" charset="0"/>
                        </a:rPr>
                        <a:t> Sectorkosten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-50.000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-54.725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-150.000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-149.010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a:rPr>
                        <a:t>                         -129.000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683754737"/>
                  </a:ext>
                </a:extLst>
              </a:tr>
              <a:tr h="167364">
                <a:tc>
                  <a:txBody>
                    <a:bodyPr/>
                    <a:lstStyle/>
                    <a:p>
                      <a:pPr algn="l" fontAlgn="b"/>
                      <a:r>
                        <a:rPr lang="nl-NL" sz="1100" b="0" i="0" u="none" strike="noStrike">
                          <a:solidFill>
                            <a:srgbClr val="000000"/>
                          </a:solidFill>
                          <a:effectLst/>
                          <a:latin typeface="Calibri" panose="020F0502020204030204" pitchFamily="34" charset="0"/>
                        </a:rPr>
                        <a:t> Subsidie BoBo sectorkosten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40.000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a:rPr>
                        <a:t>             130.000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4472C4"/>
                          </a:solidFill>
                          <a:effectLst/>
                          <a:latin typeface="Calibri" panose="020F050202020403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3973931"/>
                  </a:ext>
                </a:extLst>
              </a:tr>
              <a:tr h="167364">
                <a:tc>
                  <a:txBody>
                    <a:bodyPr/>
                    <a:lstStyle/>
                    <a:p>
                      <a:pPr algn="l" fontAlgn="b"/>
                      <a:r>
                        <a:rPr lang="nl-NL" sz="1100" b="0" i="0" u="none" strike="noStrike">
                          <a:solidFill>
                            <a:srgbClr val="000000"/>
                          </a:solidFill>
                          <a:effectLst/>
                          <a:latin typeface="Calibri" panose="020F0502020204030204" pitchFamily="34" charset="0"/>
                        </a:rPr>
                        <a:t> Netto sectorkosten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a:rPr>
                        <a:t>              -54.725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-20.000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a:rPr>
                        <a:t>                         -129.000 </a:t>
                      </a:r>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1177874"/>
                  </a:ext>
                </a:extLst>
              </a:tr>
              <a:tr h="167364">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565394848"/>
                  </a:ext>
                </a:extLst>
              </a:tr>
              <a:tr h="167364">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Totaal overige (ex BOBO subsidie)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-20.000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a:rPr>
                        <a:t>              -12.842 </a:t>
                      </a:r>
                      <a:endParaRPr lang="nl-NL" sz="1100" b="0" i="0" u="none" strike="noStrike">
                        <a:solidFill>
                          <a:srgbClr val="000000"/>
                        </a:solidFill>
                        <a:effectLst/>
                        <a:highlight>
                          <a:srgbClr val="FFFFFF"/>
                        </a:highlight>
                        <a:latin typeface="Calibri" panose="020F0502020204030204" pitchFamily="34" charset="0"/>
                      </a:endParaRP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panose="020F0502020204030204" pitchFamily="34" charset="0"/>
                        </a:rPr>
                        <a:t>             -20.000 </a:t>
                      </a: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a:rPr>
                        <a:t>                          -14.388 </a:t>
                      </a:r>
                      <a:endParaRPr lang="nl-NL" sz="1100" b="0" i="0" u="none" strike="noStrike">
                        <a:solidFill>
                          <a:srgbClr val="000000"/>
                        </a:solidFill>
                        <a:effectLst/>
                        <a:highlight>
                          <a:srgbClr val="FFFFFF"/>
                        </a:highlight>
                        <a:latin typeface="Calibri" panose="020F0502020204030204" pitchFamily="34" charset="0"/>
                      </a:endParaRPr>
                    </a:p>
                  </a:txBody>
                  <a:tcPr marL="9525" marR="9525" marT="9525" marB="0" anchor="b">
                    <a:lnL>
                      <a:noFill/>
                    </a:lnL>
                    <a:lnR>
                      <a:noFill/>
                    </a:lnR>
                    <a:lnT>
                      <a:noFill/>
                    </a:lnT>
                    <a:lnB>
                      <a:noFill/>
                    </a:lnB>
                    <a:solidFill>
                      <a:srgbClr val="FFFFFF"/>
                    </a:solidFill>
                  </a:tcPr>
                </a:tc>
                <a:tc>
                  <a:txBody>
                    <a:bodyPr/>
                    <a:lstStyle/>
                    <a:p>
                      <a:pPr algn="l" fontAlgn="b"/>
                      <a:r>
                        <a:rPr lang="nl-NL" sz="1100" b="0" i="0" u="none" strike="noStrike">
                          <a:solidFill>
                            <a:srgbClr val="000000"/>
                          </a:solidFill>
                          <a:effectLst/>
                          <a:highlight>
                            <a:srgbClr val="FFFFFF"/>
                          </a:highlight>
                          <a:latin typeface="Calibri"/>
                        </a:rPr>
                        <a:t>                           -20.000 </a:t>
                      </a:r>
                      <a:endParaRPr lang="nl-NL" sz="1100" b="0" i="0" u="none" strike="noStrike">
                        <a:solidFill>
                          <a:srgbClr val="000000"/>
                        </a:solidFill>
                        <a:effectLst/>
                        <a:highlight>
                          <a:srgbClr val="FFFFFF"/>
                        </a:highlight>
                        <a:latin typeface="Calibri" panose="020F0502020204030204" pitchFamily="34" charset="0"/>
                      </a:endParaRP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003130671"/>
                  </a:ext>
                </a:extLst>
              </a:tr>
              <a:tr h="167364">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6075619"/>
                  </a:ext>
                </a:extLst>
              </a:tr>
              <a:tr h="167364">
                <a:tc>
                  <a:txBody>
                    <a:bodyPr/>
                    <a:lstStyle/>
                    <a:p>
                      <a:pPr algn="l" fontAlgn="b"/>
                      <a:r>
                        <a:rPr lang="nl-NL" sz="1100" b="1" i="0" u="none" strike="noStrike">
                          <a:solidFill>
                            <a:srgbClr val="000000"/>
                          </a:solidFill>
                          <a:effectLst/>
                          <a:latin typeface="Calibri" panose="020F0502020204030204" pitchFamily="34" charset="0"/>
                        </a:rPr>
                        <a:t> Totaal uitgaven </a:t>
                      </a:r>
                    </a:p>
                  </a:txBody>
                  <a:tcPr marL="9525" marR="9525" marT="9525" marB="0" anchor="b">
                    <a:lnL>
                      <a:noFill/>
                    </a:lnL>
                    <a:lnR>
                      <a:noFill/>
                    </a:lnR>
                    <a:lnT>
                      <a:noFill/>
                    </a:lnT>
                    <a:lnB>
                      <a:noFill/>
                    </a:lnB>
                    <a:noFill/>
                  </a:tcPr>
                </a:tc>
                <a:tc>
                  <a:txBody>
                    <a:bodyPr/>
                    <a:lstStyle/>
                    <a:p>
                      <a:pPr algn="l" fontAlgn="b"/>
                      <a:r>
                        <a:rPr lang="nl-NL" sz="1100" b="1" i="0" u="none" strike="noStrike">
                          <a:solidFill>
                            <a:srgbClr val="000000"/>
                          </a:solidFill>
                          <a:effectLst/>
                          <a:latin typeface="Calibri"/>
                        </a:rPr>
                        <a:t>           -760.000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-754.284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-830.000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a:rPr>
                        <a:t>                        -956.764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a:rPr>
                        <a:t>                      -1.009.000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17367052"/>
                  </a:ext>
                </a:extLst>
              </a:tr>
              <a:tr h="188285">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8EA9DB"/>
                        </a:solidFill>
                        <a:effectLst/>
                        <a:latin typeface="Calibri" panose="020F050202020403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8EA9DB"/>
                          </a:solidFill>
                          <a:effectLst/>
                          <a:latin typeface="Calibri"/>
                        </a:rPr>
                        <a:t>                        -996.230 </a:t>
                      </a:r>
                      <a:endParaRPr lang="nl-NL" sz="1100" b="0" i="0" u="none" strike="noStrike">
                        <a:solidFill>
                          <a:srgbClr val="8EA9DB"/>
                        </a:solidFill>
                        <a:effectLst/>
                        <a:latin typeface="Calibri" panose="020F050202020403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50477784"/>
                  </a:ext>
                </a:extLst>
              </a:tr>
              <a:tr h="188285">
                <a:tc>
                  <a:txBody>
                    <a:bodyPr/>
                    <a:lstStyle/>
                    <a:p>
                      <a:pPr algn="l" fontAlgn="b"/>
                      <a:r>
                        <a:rPr lang="nl-NL" sz="1100" b="1" i="0" u="none" strike="noStrike">
                          <a:solidFill>
                            <a:srgbClr val="000000"/>
                          </a:solidFill>
                          <a:effectLst/>
                          <a:latin typeface="Calibri" panose="020F0502020204030204" pitchFamily="34" charset="0"/>
                        </a:rPr>
                        <a:t> Winst / verlies </a:t>
                      </a:r>
                    </a:p>
                  </a:txBody>
                  <a:tcPr marL="9525" marR="9525" marT="9525" marB="0" anchor="b">
                    <a:lnL>
                      <a:noFill/>
                    </a:lnL>
                    <a:lnR>
                      <a:noFill/>
                    </a:lnR>
                    <a:lnT>
                      <a:noFill/>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a:rPr>
                        <a:t>               53.678 </a:t>
                      </a:r>
                      <a:endParaRPr lang="nl-NL" sz="1100" b="1"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768122392"/>
                  </a:ext>
                </a:extLst>
              </a:tr>
            </a:tbl>
          </a:graphicData>
        </a:graphic>
      </p:graphicFrame>
      <p:pic>
        <p:nvPicPr>
          <p:cNvPr id="4" name="Graphic 3" descr="Euro met effen opvulling">
            <a:extLst>
              <a:ext uri="{FF2B5EF4-FFF2-40B4-BE49-F238E27FC236}">
                <a16:creationId xmlns:a16="http://schemas.microsoft.com/office/drawing/2014/main" id="{105FCE81-1D48-24D3-359A-0343BDE583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7300" y="2711116"/>
            <a:ext cx="2087478" cy="2087478"/>
          </a:xfrm>
          <a:prstGeom prst="rect">
            <a:avLst/>
          </a:prstGeom>
        </p:spPr>
      </p:pic>
    </p:spTree>
    <p:extLst>
      <p:ext uri="{BB962C8B-B14F-4D97-AF65-F5344CB8AC3E}">
        <p14:creationId xmlns:p14="http://schemas.microsoft.com/office/powerpoint/2010/main" val="732051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a:latin typeface="Daytona Condensed"/>
              </a:rPr>
              <a:t>Verantwoording Financiën 2023 (2)</a:t>
            </a:r>
            <a:endParaRPr lang="nl-NL">
              <a:latin typeface="Daytona Condensed" panose="020B0506030503040204" pitchFamily="34" charset="0"/>
            </a:endParaRP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1346963"/>
            <a:ext cx="11499707" cy="4818341"/>
          </a:xfrm>
        </p:spPr>
        <p:txBody>
          <a:bodyPr vert="horz" lIns="76200" tIns="76200" rIns="76200" bIns="76200" rtlCol="0" anchor="t">
            <a:noAutofit/>
          </a:bodyPr>
          <a:lstStyle/>
          <a:p>
            <a:endParaRPr lang="nl-NL">
              <a:latin typeface="Daytona Condensed"/>
            </a:endParaRPr>
          </a:p>
          <a:p>
            <a:endParaRPr lang="nl-NL">
              <a:latin typeface="Daytona Condensed" panose="020B0506030503040204" pitchFamily="34" charset="0"/>
            </a:endParaRPr>
          </a:p>
          <a:p>
            <a:r>
              <a:rPr lang="nl-NL" b="1"/>
              <a:t>	</a:t>
            </a:r>
          </a:p>
        </p:txBody>
      </p:sp>
      <p:graphicFrame>
        <p:nvGraphicFramePr>
          <p:cNvPr id="7" name="Tabel 6">
            <a:extLst>
              <a:ext uri="{FF2B5EF4-FFF2-40B4-BE49-F238E27FC236}">
                <a16:creationId xmlns:a16="http://schemas.microsoft.com/office/drawing/2014/main" id="{E46579B4-212C-7A1E-B4CB-82C87617AC55}"/>
              </a:ext>
            </a:extLst>
          </p:cNvPr>
          <p:cNvGraphicFramePr>
            <a:graphicFrameLocks noGrp="1"/>
          </p:cNvGraphicFramePr>
          <p:nvPr>
            <p:extLst>
              <p:ext uri="{D42A27DB-BD31-4B8C-83A1-F6EECF244321}">
                <p14:modId xmlns:p14="http://schemas.microsoft.com/office/powerpoint/2010/main" val="3296180761"/>
              </p:ext>
            </p:extLst>
          </p:nvPr>
        </p:nvGraphicFramePr>
        <p:xfrm>
          <a:off x="546339" y="1552754"/>
          <a:ext cx="11160071" cy="4282200"/>
        </p:xfrm>
        <a:graphic>
          <a:graphicData uri="http://schemas.openxmlformats.org/drawingml/2006/table">
            <a:tbl>
              <a:tblPr bandRow="1">
                <a:tableStyleId>{5C22544A-7EE6-4342-B048-85BDC9FD1C3A}</a:tableStyleId>
              </a:tblPr>
              <a:tblGrid>
                <a:gridCol w="2513819">
                  <a:extLst>
                    <a:ext uri="{9D8B030D-6E8A-4147-A177-3AD203B41FA5}">
                      <a16:colId xmlns:a16="http://schemas.microsoft.com/office/drawing/2014/main" val="3910112062"/>
                    </a:ext>
                  </a:extLst>
                </a:gridCol>
                <a:gridCol w="1184857">
                  <a:extLst>
                    <a:ext uri="{9D8B030D-6E8A-4147-A177-3AD203B41FA5}">
                      <a16:colId xmlns:a16="http://schemas.microsoft.com/office/drawing/2014/main" val="501091631"/>
                    </a:ext>
                  </a:extLst>
                </a:gridCol>
                <a:gridCol w="1200868">
                  <a:extLst>
                    <a:ext uri="{9D8B030D-6E8A-4147-A177-3AD203B41FA5}">
                      <a16:colId xmlns:a16="http://schemas.microsoft.com/office/drawing/2014/main" val="1127819857"/>
                    </a:ext>
                  </a:extLst>
                </a:gridCol>
                <a:gridCol w="1200868">
                  <a:extLst>
                    <a:ext uri="{9D8B030D-6E8A-4147-A177-3AD203B41FA5}">
                      <a16:colId xmlns:a16="http://schemas.microsoft.com/office/drawing/2014/main" val="2737537561"/>
                    </a:ext>
                  </a:extLst>
                </a:gridCol>
                <a:gridCol w="1713239">
                  <a:extLst>
                    <a:ext uri="{9D8B030D-6E8A-4147-A177-3AD203B41FA5}">
                      <a16:colId xmlns:a16="http://schemas.microsoft.com/office/drawing/2014/main" val="2189501553"/>
                    </a:ext>
                  </a:extLst>
                </a:gridCol>
                <a:gridCol w="1745262">
                  <a:extLst>
                    <a:ext uri="{9D8B030D-6E8A-4147-A177-3AD203B41FA5}">
                      <a16:colId xmlns:a16="http://schemas.microsoft.com/office/drawing/2014/main" val="2892320534"/>
                    </a:ext>
                  </a:extLst>
                </a:gridCol>
                <a:gridCol w="1601158">
                  <a:extLst>
                    <a:ext uri="{9D8B030D-6E8A-4147-A177-3AD203B41FA5}">
                      <a16:colId xmlns:a16="http://schemas.microsoft.com/office/drawing/2014/main" val="2537853444"/>
                    </a:ext>
                  </a:extLst>
                </a:gridCol>
              </a:tblGrid>
              <a:tr h="708567">
                <a:tc>
                  <a:txBody>
                    <a:bodyPr/>
                    <a:lstStyle/>
                    <a:p>
                      <a:pPr algn="l" fontAlgn="b"/>
                      <a:r>
                        <a:rPr lang="nl-NL" sz="1100" b="1" i="0" u="none" strike="noStrike">
                          <a:solidFill>
                            <a:srgbClr val="000000"/>
                          </a:solidFill>
                          <a:effectLst/>
                          <a:latin typeface="Calibri" panose="020F0502020204030204" pitchFamily="34" charset="0"/>
                        </a:rPr>
                        <a:t> Consequenties Stichting BoBo </a:t>
                      </a:r>
                    </a:p>
                  </a:txBody>
                  <a:tcPr marL="9525" marR="9525" marT="9525" marB="0" anchor="b">
                    <a:lnL>
                      <a:noFill/>
                    </a:lnL>
                    <a:lnR>
                      <a:noFill/>
                    </a:lnR>
                    <a:lnT>
                      <a:noFill/>
                    </a:lnT>
                    <a:lnB>
                      <a:noFill/>
                    </a:lnB>
                    <a:noFill/>
                  </a:tcPr>
                </a:tc>
                <a:tc>
                  <a:txBody>
                    <a:bodyPr/>
                    <a:lstStyle/>
                    <a:p>
                      <a:pPr algn="ctr" fontAlgn="b"/>
                      <a:r>
                        <a:rPr lang="nl-NL" sz="1100" b="1" i="0" u="none" strike="noStrike">
                          <a:solidFill>
                            <a:srgbClr val="000000"/>
                          </a:solidFill>
                          <a:effectLst/>
                          <a:latin typeface="Calibri" panose="020F0502020204030204" pitchFamily="34" charset="0"/>
                        </a:rPr>
                        <a:t> Budget 2022 </a:t>
                      </a:r>
                    </a:p>
                  </a:txBody>
                  <a:tcPr marL="9525" marR="9525" marT="9525" marB="0" anchor="b">
                    <a:lnL>
                      <a:noFill/>
                    </a:lnL>
                    <a:lnR>
                      <a:noFill/>
                    </a:lnR>
                    <a:lnT>
                      <a:noFill/>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Realisatie 2022 </a:t>
                      </a:r>
                    </a:p>
                  </a:txBody>
                  <a:tcPr marL="9525" marR="9525" marT="9525" marB="0" anchor="b">
                    <a:lnL>
                      <a:noFill/>
                    </a:lnL>
                    <a:lnR>
                      <a:noFill/>
                    </a:lnR>
                    <a:lnT>
                      <a:noFill/>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Budget 2023 </a:t>
                      </a:r>
                    </a:p>
                  </a:txBody>
                  <a:tcPr marL="9525" marR="9525" marT="9525" marB="0" anchor="b">
                    <a:lnL>
                      <a:noFill/>
                    </a:lnL>
                    <a:lnR>
                      <a:noFill/>
                    </a:lnR>
                    <a:lnT>
                      <a:noFill/>
                    </a:lnT>
                    <a:lnB>
                      <a:noFill/>
                    </a:lnB>
                    <a:noFill/>
                  </a:tcPr>
                </a:tc>
                <a:tc>
                  <a:txBody>
                    <a:bodyPr/>
                    <a:lstStyle/>
                    <a:p>
                      <a:pPr algn="l" fontAlgn="b"/>
                      <a:r>
                        <a:rPr lang="nl-NL" sz="1100" b="1" i="0" u="none" strike="noStrike">
                          <a:solidFill>
                            <a:srgbClr val="FF0000"/>
                          </a:solidFill>
                          <a:effectLst/>
                          <a:latin typeface="Calibri" panose="020F0502020204030204" pitchFamily="34" charset="0"/>
                        </a:rPr>
                        <a:t> realisatie 2023 </a:t>
                      </a:r>
                    </a:p>
                  </a:txBody>
                  <a:tcPr marL="9525" marR="9525" marT="9525" marB="0" anchor="b">
                    <a:lnL>
                      <a:noFill/>
                    </a:lnL>
                    <a:lnR>
                      <a:noFill/>
                    </a:lnR>
                    <a:lnT>
                      <a:noFill/>
                    </a:lnT>
                    <a:lnB>
                      <a:noFill/>
                    </a:lnB>
                    <a:noFill/>
                  </a:tcPr>
                </a:tc>
                <a:tc>
                  <a:txBody>
                    <a:bodyPr/>
                    <a:lstStyle/>
                    <a:p>
                      <a:pPr algn="l" fontAlgn="b"/>
                      <a:r>
                        <a:rPr lang="nl-NL" sz="1100" b="1" i="0" u="none" strike="noStrike">
                          <a:solidFill>
                            <a:srgbClr val="000000"/>
                          </a:solidFill>
                          <a:effectLst/>
                          <a:latin typeface="Calibri" panose="020F0502020204030204" pitchFamily="34" charset="0"/>
                        </a:rPr>
                        <a:t> budget 2024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938815329"/>
                  </a:ext>
                </a:extLst>
              </a:tr>
              <a:tr h="338879">
                <a:tc>
                  <a:txBody>
                    <a:bodyPr/>
                    <a:lstStyle/>
                    <a:p>
                      <a:pPr algn="l" fontAlgn="b"/>
                      <a:r>
                        <a:rPr lang="nl-NL" sz="1100" b="0" i="0" u="none" strike="noStrike">
                          <a:solidFill>
                            <a:srgbClr val="000000"/>
                          </a:solidFill>
                          <a:effectLst/>
                          <a:latin typeface="Calibri" panose="020F0502020204030204" pitchFamily="34" charset="0"/>
                        </a:rPr>
                        <a:t> Doelsubsidies BoBo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531305184"/>
                  </a:ext>
                </a:extLst>
              </a:tr>
              <a:tr h="338879">
                <a:tc>
                  <a:txBody>
                    <a:bodyPr/>
                    <a:lstStyle/>
                    <a:p>
                      <a:pPr algn="l" fontAlgn="b"/>
                      <a:r>
                        <a:rPr lang="nl-NL" sz="1100" b="0" i="0" u="none" strike="noStrike">
                          <a:solidFill>
                            <a:srgbClr val="000000"/>
                          </a:solidFill>
                          <a:effectLst/>
                          <a:latin typeface="Calibri" panose="020F0502020204030204" pitchFamily="34" charset="0"/>
                        </a:rPr>
                        <a:t> Bijdrage Stichting BoBo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120.000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100.000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4472C4"/>
                          </a:solidFill>
                          <a:effectLst/>
                          <a:latin typeface="Calibri" panose="020F0502020204030204" pitchFamily="34" charset="0"/>
                        </a:rPr>
                        <a:t>                                    -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119.500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469376282"/>
                  </a:ext>
                </a:extLst>
              </a:tr>
              <a:tr h="338879">
                <a:tc>
                  <a:txBody>
                    <a:bodyPr/>
                    <a:lstStyle/>
                    <a:p>
                      <a:pPr algn="l" fontAlgn="b"/>
                      <a:r>
                        <a:rPr lang="nl-NL" sz="1100" b="0" i="0" u="none" strike="noStrike">
                          <a:solidFill>
                            <a:srgbClr val="000000"/>
                          </a:solidFill>
                          <a:effectLst/>
                          <a:latin typeface="Calibri" panose="020F0502020204030204" pitchFamily="34" charset="0"/>
                        </a:rPr>
                        <a:t> Subsidie BoBo jaardiner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40.000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40.000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39.466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40.000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674968736"/>
                  </a:ext>
                </a:extLst>
              </a:tr>
              <a:tr h="523722">
                <a:tc>
                  <a:txBody>
                    <a:bodyPr/>
                    <a:lstStyle/>
                    <a:p>
                      <a:pPr algn="l" fontAlgn="b"/>
                      <a:r>
                        <a:rPr lang="nl-NL" sz="1100" b="0" i="0" u="none" strike="noStrike">
                          <a:solidFill>
                            <a:srgbClr val="000000"/>
                          </a:solidFill>
                          <a:effectLst/>
                          <a:latin typeface="Calibri" panose="020F0502020204030204" pitchFamily="34" charset="0"/>
                        </a:rPr>
                        <a:t> Subsidie BoBo sectorkosten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40.000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130.000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4472C4"/>
                          </a:solidFill>
                          <a:effectLst/>
                          <a:latin typeface="Calibri" panose="020F0502020204030204" pitchFamily="34" charset="0"/>
                        </a:rPr>
                        <a:t>                                    -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4472C4"/>
                          </a:solidFill>
                          <a:effectLst/>
                          <a:latin typeface="Calibri" panose="020F0502020204030204" pitchFamily="34" charset="0"/>
                        </a:rPr>
                        <a:t>                             80.000 </a:t>
                      </a:r>
                    </a:p>
                  </a:txBody>
                  <a:tcPr marL="9525" marR="9525" marT="9525" marB="0" anchor="b">
                    <a:lnL>
                      <a:noFill/>
                    </a:lnL>
                    <a:lnR>
                      <a:noFill/>
                    </a:lnR>
                    <a:lnT>
                      <a:noFill/>
                    </a:lnT>
                    <a:lnB>
                      <a:noFill/>
                    </a:lnB>
                    <a:noFill/>
                  </a:tcPr>
                </a:tc>
                <a:tc>
                  <a:txBody>
                    <a:bodyPr/>
                    <a:lstStyle/>
                    <a:p>
                      <a:pPr algn="l" fontAlgn="t"/>
                      <a:r>
                        <a:rPr lang="nl-NL" sz="800" b="0" i="0" u="none" strike="noStrike">
                          <a:solidFill>
                            <a:srgbClr val="4472C4"/>
                          </a:solidFill>
                          <a:effectLst/>
                          <a:latin typeface="Calibri" panose="020F0502020204030204" pitchFamily="34" charset="0"/>
                        </a:rPr>
                        <a:t>stroomversnelling en Stichting Warmte Netwerk</a:t>
                      </a:r>
                    </a:p>
                  </a:txBody>
                  <a:tcPr marL="9525" marR="9525" marT="9525" marB="0">
                    <a:lnL>
                      <a:noFill/>
                    </a:lnL>
                    <a:lnR>
                      <a:noFill/>
                    </a:lnR>
                    <a:lnT>
                      <a:noFill/>
                    </a:lnT>
                    <a:lnB>
                      <a:noFill/>
                    </a:lnB>
                    <a:noFill/>
                  </a:tcPr>
                </a:tc>
                <a:extLst>
                  <a:ext uri="{0D108BD9-81ED-4DB2-BD59-A6C34878D82A}">
                    <a16:rowId xmlns:a16="http://schemas.microsoft.com/office/drawing/2014/main" val="738921166"/>
                  </a:ext>
                </a:extLst>
              </a:tr>
              <a:tr h="338879">
                <a:tc>
                  <a:txBody>
                    <a:bodyPr/>
                    <a:lstStyle/>
                    <a:p>
                      <a:pPr algn="l" fontAlgn="b"/>
                      <a:r>
                        <a:rPr lang="nl-NL" sz="1100" b="0" i="0" u="none" strike="noStrike">
                          <a:solidFill>
                            <a:srgbClr val="000000"/>
                          </a:solidFill>
                          <a:effectLst/>
                          <a:latin typeface="Calibri" panose="020F0502020204030204" pitchFamily="34" charset="0"/>
                        </a:rPr>
                        <a:t> Subsidie BOBO opleidingen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247657082"/>
                  </a:ext>
                </a:extLst>
              </a:tr>
              <a:tr h="338879">
                <a:tc>
                  <a:txBody>
                    <a:bodyPr/>
                    <a:lstStyle/>
                    <a:p>
                      <a:pPr algn="l" fontAlgn="b"/>
                      <a:r>
                        <a:rPr lang="nl-NL" sz="1100" b="0" i="0" u="none" strike="noStrike">
                          <a:solidFill>
                            <a:srgbClr val="000000"/>
                          </a:solidFill>
                          <a:effectLst/>
                          <a:latin typeface="Calibri" panose="020F0502020204030204" pitchFamily="34" charset="0"/>
                        </a:rPr>
                        <a:t> Subsidie BOBO markt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421165775"/>
                  </a:ext>
                </a:extLst>
              </a:tr>
              <a:tr h="338879">
                <a:tc>
                  <a:txBody>
                    <a:bodyPr/>
                    <a:lstStyle/>
                    <a:p>
                      <a:pPr algn="l" fontAlgn="b"/>
                      <a:r>
                        <a:rPr lang="nl-NL" sz="1100" b="0" i="0" u="none" strike="noStrike">
                          <a:solidFill>
                            <a:srgbClr val="000000"/>
                          </a:solidFill>
                          <a:effectLst/>
                          <a:latin typeface="Calibri" panose="020F0502020204030204" pitchFamily="34" charset="0"/>
                        </a:rPr>
                        <a:t> Subsidie BoBo techniek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507290281"/>
                  </a:ext>
                </a:extLst>
              </a:tr>
              <a:tr h="338879">
                <a:tc>
                  <a:txBody>
                    <a:bodyPr/>
                    <a:lstStyle/>
                    <a:p>
                      <a:pPr algn="l" fontAlgn="b"/>
                      <a:r>
                        <a:rPr lang="nl-NL" sz="1100" b="0" i="0" u="none" strike="noStrike">
                          <a:solidFill>
                            <a:srgbClr val="000000"/>
                          </a:solidFill>
                          <a:effectLst/>
                          <a:latin typeface="Calibri" panose="020F0502020204030204" pitchFamily="34" charset="0"/>
                        </a:rPr>
                        <a:t> Subsidie BOBO grondwater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10.000 </a:t>
                      </a: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629913988"/>
                  </a:ext>
                </a:extLst>
              </a:tr>
              <a:tr h="338879">
                <a:tc>
                  <a:txBody>
                    <a:bodyPr/>
                    <a:lstStyle/>
                    <a:p>
                      <a:pPr algn="l" fontAlgn="b"/>
                      <a:r>
                        <a:rPr lang="nl-NL" sz="1100" b="0" i="0" u="none" strike="noStrike">
                          <a:solidFill>
                            <a:srgbClr val="000000"/>
                          </a:solidFill>
                          <a:effectLst/>
                          <a:latin typeface="Calibri" panose="020F0502020204030204" pitchFamily="34" charset="0"/>
                        </a:rPr>
                        <a:t> Subsidie BoBo communicatie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r>
                        <a:rPr lang="nl-NL"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627795722"/>
                  </a:ext>
                </a:extLst>
              </a:tr>
              <a:tr h="338879">
                <a:tc>
                  <a:txBody>
                    <a:bodyPr/>
                    <a:lstStyle/>
                    <a:p>
                      <a:pPr algn="l" fontAlgn="b"/>
                      <a:r>
                        <a:rPr lang="nl-NL" sz="1100" b="1" i="0" u="none" strike="noStrike">
                          <a:solidFill>
                            <a:srgbClr val="000000"/>
                          </a:solidFill>
                          <a:effectLst/>
                          <a:latin typeface="Calibri" panose="020F0502020204030204" pitchFamily="34" charset="0"/>
                        </a:rPr>
                        <a:t> Totale subsidie </a:t>
                      </a:r>
                    </a:p>
                  </a:txBody>
                  <a:tcPr marL="9525" marR="9525" marT="9525" marB="0" anchor="b">
                    <a:lnL>
                      <a:noFill/>
                    </a:lnL>
                    <a:lnR>
                      <a:noFill/>
                    </a:lnR>
                    <a:lnT>
                      <a:noFill/>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200.000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10.000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270.000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39.466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r>
                        <a:rPr lang="nl-NL" sz="1100" b="0" i="0" u="none" strike="noStrike">
                          <a:solidFill>
                            <a:srgbClr val="000000"/>
                          </a:solidFill>
                          <a:effectLst/>
                          <a:latin typeface="Calibri" panose="020F0502020204030204" pitchFamily="34" charset="0"/>
                        </a:rPr>
                        <a:t>                          239.500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nl-N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3492262359"/>
                  </a:ext>
                </a:extLst>
              </a:tr>
            </a:tbl>
          </a:graphicData>
        </a:graphic>
      </p:graphicFrame>
    </p:spTree>
    <p:extLst>
      <p:ext uri="{BB962C8B-B14F-4D97-AF65-F5344CB8AC3E}">
        <p14:creationId xmlns:p14="http://schemas.microsoft.com/office/powerpoint/2010/main" val="1273072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E1943-96B9-07A3-99AD-403085186BCB}"/>
              </a:ext>
            </a:extLst>
          </p:cNvPr>
          <p:cNvSpPr>
            <a:spLocks noGrp="1"/>
          </p:cNvSpPr>
          <p:nvPr>
            <p:ph type="title"/>
          </p:nvPr>
        </p:nvSpPr>
        <p:spPr/>
        <p:txBody>
          <a:bodyPr/>
          <a:lstStyle/>
          <a:p>
            <a:r>
              <a:rPr lang="nl-NL"/>
              <a:t>Decharge Bestuur over 2023</a:t>
            </a:r>
          </a:p>
        </p:txBody>
      </p:sp>
      <p:sp>
        <p:nvSpPr>
          <p:cNvPr id="3" name="Tijdelijke aanduiding voor inhoud 2">
            <a:extLst>
              <a:ext uri="{FF2B5EF4-FFF2-40B4-BE49-F238E27FC236}">
                <a16:creationId xmlns:a16="http://schemas.microsoft.com/office/drawing/2014/main" id="{161AA7F9-6CCD-3F41-CAE3-07D14FB67779}"/>
              </a:ext>
            </a:extLst>
          </p:cNvPr>
          <p:cNvSpPr>
            <a:spLocks noGrp="1"/>
          </p:cNvSpPr>
          <p:nvPr>
            <p:ph idx="1"/>
          </p:nvPr>
        </p:nvSpPr>
        <p:spPr>
          <a:xfrm>
            <a:off x="280654" y="1497933"/>
            <a:ext cx="8666368" cy="4348162"/>
          </a:xfrm>
        </p:spPr>
        <p:txBody>
          <a:bodyPr vert="horz" lIns="76200" tIns="76200" rIns="76200" bIns="76200" rtlCol="0" anchor="t">
            <a:noAutofit/>
          </a:bodyPr>
          <a:lstStyle/>
          <a:p>
            <a:r>
              <a:rPr lang="nl-NL">
                <a:latin typeface="Daytona Condensed"/>
              </a:rPr>
              <a:t>Financiële commissie op 10 april 2024 akkoord gegaan met verantwoording over het in 2023 gevoerde financiële beleid. Zie stukken.</a:t>
            </a:r>
          </a:p>
          <a:p>
            <a:endParaRPr lang="nl-NL">
              <a:latin typeface="Daytona Condensed"/>
            </a:endParaRPr>
          </a:p>
          <a:p>
            <a:r>
              <a:rPr lang="nl-NL" sz="2800">
                <a:latin typeface="Daytona Condensed"/>
              </a:rPr>
              <a:t>Decharge?</a:t>
            </a:r>
          </a:p>
        </p:txBody>
      </p:sp>
      <p:pic>
        <p:nvPicPr>
          <p:cNvPr id="4" name="Graphic 3" descr="Duim omhoog met effen opvulling">
            <a:extLst>
              <a:ext uri="{FF2B5EF4-FFF2-40B4-BE49-F238E27FC236}">
                <a16:creationId xmlns:a16="http://schemas.microsoft.com/office/drawing/2014/main" id="{E836E3AA-10BA-277F-0B3C-B603919ADB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04510" y="2991853"/>
            <a:ext cx="1215189" cy="1225215"/>
          </a:xfrm>
          <a:prstGeom prst="rect">
            <a:avLst/>
          </a:prstGeom>
        </p:spPr>
      </p:pic>
      <p:pic>
        <p:nvPicPr>
          <p:cNvPr id="5" name="Graphic 4" descr="Duim omlaag met effen opvulling">
            <a:extLst>
              <a:ext uri="{FF2B5EF4-FFF2-40B4-BE49-F238E27FC236}">
                <a16:creationId xmlns:a16="http://schemas.microsoft.com/office/drawing/2014/main" id="{3CF7CBA2-E9A3-74E6-6F9D-F0DFF68AA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27722" y="3232484"/>
            <a:ext cx="1375609" cy="1255295"/>
          </a:xfrm>
          <a:prstGeom prst="rect">
            <a:avLst/>
          </a:prstGeom>
        </p:spPr>
      </p:pic>
    </p:spTree>
    <p:extLst>
      <p:ext uri="{BB962C8B-B14F-4D97-AF65-F5344CB8AC3E}">
        <p14:creationId xmlns:p14="http://schemas.microsoft.com/office/powerpoint/2010/main" val="2560424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a:latin typeface="Daytona Condensed"/>
              </a:rPr>
              <a:t>Bestuurssamenstelling Vakgroep ONG (2)</a:t>
            </a:r>
            <a:endParaRPr lang="nl-NL">
              <a:latin typeface="Daytona Condensed" panose="020B0506030503040204" pitchFamily="34" charset="0"/>
            </a:endParaRP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1016095"/>
            <a:ext cx="11499707" cy="4818341"/>
          </a:xfrm>
        </p:spPr>
        <p:txBody>
          <a:bodyPr vert="horz" lIns="76200" tIns="76200" rIns="76200" bIns="76200" rtlCol="0" anchor="t">
            <a:noAutofit/>
          </a:bodyPr>
          <a:lstStyle/>
          <a:p>
            <a:pPr marL="285750" indent="-285750">
              <a:buChar char="•"/>
            </a:pPr>
            <a:r>
              <a:rPr lang="nl-NL">
                <a:latin typeface="Daytona Condensed"/>
              </a:rPr>
              <a:t>Bestuur gaat op zoek naar een opvolger</a:t>
            </a:r>
            <a:endParaRPr lang="nl-NL">
              <a:latin typeface="Daytona Condensed" panose="020B0506030503040204" pitchFamily="34" charset="0"/>
            </a:endParaRPr>
          </a:p>
          <a:p>
            <a:pPr marL="285750" indent="-285750">
              <a:buChar char="•"/>
            </a:pPr>
            <a:r>
              <a:rPr lang="nl-NL">
                <a:latin typeface="Daytona Condensed"/>
              </a:rPr>
              <a:t>Wil daar onder andere een recruitment bureau voor inschakelen</a:t>
            </a:r>
          </a:p>
          <a:p>
            <a:pPr marL="285750" indent="-285750">
              <a:buChar char="•"/>
            </a:pPr>
            <a:r>
              <a:rPr lang="nl-NL">
                <a:latin typeface="Daytona Condensed"/>
              </a:rPr>
              <a:t>Maar ook leden uitnodigen om daar suggesties voor te doen</a:t>
            </a:r>
            <a:endParaRPr lang="nl-NL">
              <a:latin typeface="Daytona Condensed" panose="020B0506030503040204" pitchFamily="34" charset="0"/>
            </a:endParaRPr>
          </a:p>
          <a:p>
            <a:pPr marL="285750" indent="-285750">
              <a:buChar char="•"/>
            </a:pPr>
            <a:endParaRPr lang="nl-NL">
              <a:latin typeface="Daytona Condensed" panose="020B0506030503040204" pitchFamily="34" charset="0"/>
            </a:endParaRPr>
          </a:p>
          <a:p>
            <a:r>
              <a:rPr lang="nl-NL" u="sng">
                <a:latin typeface="Daytona Condensed"/>
              </a:rPr>
              <a:t>Profiel nieuwe voorzitter:</a:t>
            </a:r>
            <a:endParaRPr lang="nl-NL" u="sng">
              <a:latin typeface="Daytona Condensed" panose="020B0506030503040204" pitchFamily="34" charset="0"/>
            </a:endParaRPr>
          </a:p>
          <a:p>
            <a:pPr marL="285750" indent="-285750">
              <a:buChar char="•"/>
            </a:pPr>
            <a:r>
              <a:rPr lang="nl-NL">
                <a:latin typeface="Daytona Condensed"/>
              </a:rPr>
              <a:t>Extern, onafhankelijk, niet werkzaam bij één van de </a:t>
            </a:r>
            <a:r>
              <a:rPr lang="nl-NL" err="1">
                <a:latin typeface="Daytona Condensed"/>
              </a:rPr>
              <a:t>lidbedrijven</a:t>
            </a:r>
            <a:r>
              <a:rPr lang="nl-NL">
                <a:latin typeface="Daytona Condensed"/>
              </a:rPr>
              <a:t>; de hele sector kunnen aanspreken en vertegenwoordigen</a:t>
            </a:r>
            <a:endParaRPr lang="nl-NL" err="1">
              <a:latin typeface="Daytona Condensed" panose="020B0506030503040204" pitchFamily="34" charset="0"/>
            </a:endParaRPr>
          </a:p>
          <a:p>
            <a:pPr marL="285750" indent="-285750">
              <a:buChar char="•"/>
            </a:pPr>
            <a:r>
              <a:rPr lang="nl-NL">
                <a:latin typeface="Daytona Condensed"/>
              </a:rPr>
              <a:t>Gedegen kennis van de ONG-sector (ook technologisch en financieel-economisch)</a:t>
            </a:r>
            <a:endParaRPr lang="nl-NL">
              <a:latin typeface="Daytona Condensed" panose="020B0506030503040204" pitchFamily="34" charset="0"/>
            </a:endParaRPr>
          </a:p>
          <a:p>
            <a:pPr marL="285750" indent="-285750">
              <a:buChar char="•"/>
            </a:pPr>
            <a:r>
              <a:rPr lang="nl-NL">
                <a:latin typeface="Daytona Condensed"/>
              </a:rPr>
              <a:t>Gezaghebbend, ook in het bedenken van het vinden van draagvlak voor verandering/vernieuwing</a:t>
            </a:r>
            <a:endParaRPr lang="nl-NL">
              <a:latin typeface="Daytona Condensed" panose="020B0506030503040204" pitchFamily="34" charset="0"/>
            </a:endParaRPr>
          </a:p>
          <a:p>
            <a:pPr marL="285750" indent="-285750">
              <a:buChar char="•"/>
            </a:pPr>
            <a:r>
              <a:rPr lang="nl-NL">
                <a:latin typeface="Daytona Condensed"/>
              </a:rPr>
              <a:t>Netwerker, verbinder én soms ook breekijzer (zowel naar binnen als naar buiten)</a:t>
            </a:r>
          </a:p>
          <a:p>
            <a:pPr marL="285750" indent="-285750">
              <a:buChar char="•"/>
            </a:pPr>
            <a:r>
              <a:rPr lang="nl-NL">
                <a:latin typeface="Daytona Condensed"/>
              </a:rPr>
              <a:t>Trekker/gangmaker/boegbeeld/in de schijnwerper</a:t>
            </a:r>
          </a:p>
          <a:p>
            <a:pPr marL="285750" indent="-285750">
              <a:buChar char="•"/>
            </a:pPr>
            <a:r>
              <a:rPr lang="nl-NL">
                <a:latin typeface="Daytona Condensed"/>
              </a:rPr>
              <a:t>Ten minste 3 dagen per week beschikbaar</a:t>
            </a:r>
            <a:endParaRPr lang="nl-NL">
              <a:latin typeface="Daytona Condensed" panose="020B0506030503040204" pitchFamily="34" charset="0"/>
            </a:endParaRPr>
          </a:p>
          <a:p>
            <a:endParaRPr lang="nl-NL">
              <a:latin typeface="Daytona Condensed" panose="020B0506030503040204" pitchFamily="34" charset="0"/>
            </a:endParaRPr>
          </a:p>
          <a:p>
            <a:r>
              <a:rPr lang="nl-NL" b="1"/>
              <a:t>	</a:t>
            </a:r>
          </a:p>
        </p:txBody>
      </p:sp>
      <p:pic>
        <p:nvPicPr>
          <p:cNvPr id="4" name="Afbeelding 3" descr="Brand Ambassadors: wie, wat en waarom? – DutchCowboys">
            <a:extLst>
              <a:ext uri="{FF2B5EF4-FFF2-40B4-BE49-F238E27FC236}">
                <a16:creationId xmlns:a16="http://schemas.microsoft.com/office/drawing/2014/main" id="{5ABFEFDA-5784-D16D-4917-D46CF662D372}"/>
              </a:ext>
            </a:extLst>
          </p:cNvPr>
          <p:cNvPicPr>
            <a:picLocks noChangeAspect="1"/>
          </p:cNvPicPr>
          <p:nvPr/>
        </p:nvPicPr>
        <p:blipFill>
          <a:blip r:embed="rId2"/>
          <a:stretch>
            <a:fillRect/>
          </a:stretch>
        </p:blipFill>
        <p:spPr>
          <a:xfrm>
            <a:off x="7718258" y="1017170"/>
            <a:ext cx="2209800" cy="2076450"/>
          </a:xfrm>
          <a:prstGeom prst="rect">
            <a:avLst/>
          </a:prstGeom>
        </p:spPr>
      </p:pic>
    </p:spTree>
    <p:extLst>
      <p:ext uri="{BB962C8B-B14F-4D97-AF65-F5344CB8AC3E}">
        <p14:creationId xmlns:p14="http://schemas.microsoft.com/office/powerpoint/2010/main" val="86822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a:latin typeface="Daytona Condensed"/>
              </a:rPr>
              <a:t>Bestuurssamenstelling Vakgroep ONG (1)</a:t>
            </a:r>
            <a:endParaRPr lang="nl-NL">
              <a:latin typeface="Daytona Condensed" panose="020B0506030503040204" pitchFamily="34" charset="0"/>
            </a:endParaRP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1126385"/>
            <a:ext cx="11499707" cy="5038919"/>
          </a:xfrm>
        </p:spPr>
        <p:txBody>
          <a:bodyPr vert="horz" lIns="76200" tIns="76200" rIns="76200" bIns="76200" rtlCol="0" anchor="t">
            <a:noAutofit/>
          </a:bodyPr>
          <a:lstStyle/>
          <a:p>
            <a:pPr marL="285750" indent="-285750">
              <a:buChar char="•"/>
            </a:pPr>
            <a:r>
              <a:rPr lang="nl-NL" dirty="0">
                <a:latin typeface="Daytona Condensed"/>
              </a:rPr>
              <a:t>Marloes Kooijmans vertrokken vanwege functie elders --&gt; vacature</a:t>
            </a:r>
            <a:endParaRPr lang="nl-NL" dirty="0"/>
          </a:p>
          <a:p>
            <a:pPr marL="285750" indent="-285750">
              <a:buChar char="•"/>
            </a:pPr>
            <a:r>
              <a:rPr lang="nl-NL" dirty="0">
                <a:latin typeface="Daytona Condensed"/>
              </a:rPr>
              <a:t>Rolf te Velde bereid gevonden om de rol van secretaris op zich te nemen</a:t>
            </a:r>
          </a:p>
          <a:p>
            <a:pPr marL="285750" indent="-285750">
              <a:buChar char="•"/>
            </a:pPr>
            <a:r>
              <a:rPr lang="nl-NL" dirty="0">
                <a:latin typeface="Daytona Condensed"/>
              </a:rPr>
              <a:t>Guido van Tongeren benoemd als </a:t>
            </a:r>
            <a:r>
              <a:rPr lang="nl-NL" dirty="0" err="1">
                <a:latin typeface="Daytona Condensed"/>
              </a:rPr>
              <a:t>vice-voorzitter</a:t>
            </a:r>
            <a:br>
              <a:rPr lang="nl-NL" dirty="0">
                <a:latin typeface="Daytona Condensed"/>
              </a:rPr>
            </a:br>
            <a:endParaRPr lang="nl-NL">
              <a:latin typeface="Daytona Condensed"/>
            </a:endParaRPr>
          </a:p>
          <a:p>
            <a:pPr marL="285750" indent="-285750">
              <a:buChar char="•"/>
            </a:pPr>
            <a:r>
              <a:rPr lang="nl-NL" dirty="0">
                <a:latin typeface="Daytona Condensed"/>
              </a:rPr>
              <a:t>Ter opvulling vacature Marloes Kooijmans (Heijmans) heeft Jasper </a:t>
            </a:r>
            <a:r>
              <a:rPr lang="nl-NL" dirty="0" err="1">
                <a:latin typeface="Daytona Condensed"/>
              </a:rPr>
              <a:t>Besselink</a:t>
            </a:r>
            <a:r>
              <a:rPr lang="nl-NL" dirty="0">
                <a:latin typeface="Daytona Condensed"/>
              </a:rPr>
              <a:t> (Heijmans) zich aangediend. Bestuur draagt hem voor als opvolger van Marloes Kooijmans</a:t>
            </a:r>
            <a:br>
              <a:rPr lang="nl-NL" dirty="0">
                <a:latin typeface="Daytona Condensed"/>
              </a:rPr>
            </a:br>
            <a:r>
              <a:rPr lang="nl-NL" b="1" dirty="0">
                <a:latin typeface="Daytona Condensed"/>
              </a:rPr>
              <a:t>Geen andere kandidaten – ALV akkoord? </a:t>
            </a:r>
            <a:br>
              <a:rPr lang="nl-NL" b="1" dirty="0">
                <a:latin typeface="Daytona Condensed"/>
              </a:rPr>
            </a:br>
            <a:br>
              <a:rPr lang="nl-NL" b="1" dirty="0">
                <a:latin typeface="Daytona Condensed" panose="020B0506030503040204" pitchFamily="34" charset="0"/>
              </a:rPr>
            </a:br>
            <a:br>
              <a:rPr lang="nl-NL" b="1" dirty="0">
                <a:latin typeface="Daytona Condensed" panose="020B0506030503040204" pitchFamily="34" charset="0"/>
              </a:rPr>
            </a:br>
            <a:endParaRPr lang="nl-NL" b="1">
              <a:latin typeface="Daytona Condensed" panose="020B0506030503040204" pitchFamily="34" charset="0"/>
            </a:endParaRPr>
          </a:p>
          <a:p>
            <a:pPr marL="285750" indent="-285750">
              <a:buChar char="•"/>
            </a:pPr>
            <a:r>
              <a:rPr lang="nl-NL" dirty="0">
                <a:latin typeface="Daytona Condensed"/>
              </a:rPr>
              <a:t>Bestuur wil graag dat vertegenwoordigers van Y-ONG zitting nemen in of betrokken willen zijn bij het Bestuur van de Vakgroep</a:t>
            </a:r>
            <a:endParaRPr lang="nl-NL" dirty="0">
              <a:latin typeface="Daytona Condensed" panose="020B0506030503040204" pitchFamily="34" charset="0"/>
            </a:endParaRPr>
          </a:p>
          <a:p>
            <a:pPr marL="285750" indent="-285750">
              <a:buChar char="•"/>
            </a:pPr>
            <a:r>
              <a:rPr lang="nl-NL" dirty="0">
                <a:latin typeface="Daytona Condensed"/>
              </a:rPr>
              <a:t>Harold Lever zal het voorzitterschap per 1 juli 2025 (na 8 jaar) neerleggen</a:t>
            </a:r>
          </a:p>
          <a:p>
            <a:pPr marL="285750" indent="-285750">
              <a:buChar char="•"/>
            </a:pPr>
            <a:r>
              <a:rPr lang="nl-NL" dirty="0">
                <a:latin typeface="Daytona Condensed"/>
              </a:rPr>
              <a:t>Bestuur wil als opvolger weer een externe, onafhankelijke voorzitter zoeken. DB-BNL akkoord</a:t>
            </a:r>
            <a:endParaRPr lang="nl-NL" dirty="0">
              <a:latin typeface="Daytona Condensed" panose="020B0506030503040204" pitchFamily="34" charset="0"/>
            </a:endParaRPr>
          </a:p>
          <a:p>
            <a:endParaRPr lang="nl-NL">
              <a:latin typeface="Daytona Condensed" panose="020B0506030503040204" pitchFamily="34" charset="0"/>
            </a:endParaRPr>
          </a:p>
          <a:p>
            <a:r>
              <a:rPr lang="nl-NL" b="1" dirty="0"/>
              <a:t>	</a:t>
            </a:r>
          </a:p>
        </p:txBody>
      </p:sp>
      <p:pic>
        <p:nvPicPr>
          <p:cNvPr id="4" name="Afbeelding 3" descr="Afbeelding met Menselijk gezicht, persoon, boom, kleding&#10;&#10;Automatisch gegenereerde beschrijving">
            <a:extLst>
              <a:ext uri="{FF2B5EF4-FFF2-40B4-BE49-F238E27FC236}">
                <a16:creationId xmlns:a16="http://schemas.microsoft.com/office/drawing/2014/main" id="{19D1DCE1-9AAC-35AD-FC2E-BCB0AA980CF0}"/>
              </a:ext>
            </a:extLst>
          </p:cNvPr>
          <p:cNvPicPr>
            <a:picLocks noChangeAspect="1"/>
          </p:cNvPicPr>
          <p:nvPr/>
        </p:nvPicPr>
        <p:blipFill>
          <a:blip r:embed="rId2"/>
          <a:stretch>
            <a:fillRect/>
          </a:stretch>
        </p:blipFill>
        <p:spPr>
          <a:xfrm>
            <a:off x="5244860" y="3131766"/>
            <a:ext cx="1582153" cy="1582153"/>
          </a:xfrm>
          <a:prstGeom prst="rect">
            <a:avLst/>
          </a:prstGeom>
        </p:spPr>
      </p:pic>
      <p:pic>
        <p:nvPicPr>
          <p:cNvPr id="5" name="Afbeelding 4" descr="Afbeelding met Menselijk gezicht, persoon, glimlach, kleding&#10;&#10;Automatisch gegenereerde beschrijving">
            <a:extLst>
              <a:ext uri="{FF2B5EF4-FFF2-40B4-BE49-F238E27FC236}">
                <a16:creationId xmlns:a16="http://schemas.microsoft.com/office/drawing/2014/main" id="{8BB29861-4B4A-A7A3-4825-858E7779E599}"/>
              </a:ext>
            </a:extLst>
          </p:cNvPr>
          <p:cNvPicPr>
            <a:picLocks noChangeAspect="1"/>
          </p:cNvPicPr>
          <p:nvPr/>
        </p:nvPicPr>
        <p:blipFill>
          <a:blip r:embed="rId3"/>
          <a:stretch>
            <a:fillRect/>
          </a:stretch>
        </p:blipFill>
        <p:spPr>
          <a:xfrm>
            <a:off x="7108659" y="1122947"/>
            <a:ext cx="1714501" cy="1594185"/>
          </a:xfrm>
          <a:prstGeom prst="rect">
            <a:avLst/>
          </a:prstGeom>
        </p:spPr>
      </p:pic>
      <p:pic>
        <p:nvPicPr>
          <p:cNvPr id="6" name="Afbeelding 5" descr="Afbeelding met persoon, Menselijk gezicht, kleding, glimlach&#10;&#10;Automatisch gegenereerde beschrijving">
            <a:extLst>
              <a:ext uri="{FF2B5EF4-FFF2-40B4-BE49-F238E27FC236}">
                <a16:creationId xmlns:a16="http://schemas.microsoft.com/office/drawing/2014/main" id="{E234D463-7069-7DA5-6288-DDE3FCE86A7D}"/>
              </a:ext>
            </a:extLst>
          </p:cNvPr>
          <p:cNvPicPr>
            <a:picLocks noChangeAspect="1"/>
          </p:cNvPicPr>
          <p:nvPr/>
        </p:nvPicPr>
        <p:blipFill>
          <a:blip r:embed="rId4"/>
          <a:stretch>
            <a:fillRect/>
          </a:stretch>
        </p:blipFill>
        <p:spPr>
          <a:xfrm>
            <a:off x="9033709" y="1133920"/>
            <a:ext cx="1872652" cy="1578862"/>
          </a:xfrm>
          <a:prstGeom prst="rect">
            <a:avLst/>
          </a:prstGeom>
        </p:spPr>
      </p:pic>
    </p:spTree>
    <p:extLst>
      <p:ext uri="{BB962C8B-B14F-4D97-AF65-F5344CB8AC3E}">
        <p14:creationId xmlns:p14="http://schemas.microsoft.com/office/powerpoint/2010/main" val="3916303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a:latin typeface="Daytona Condensed"/>
              </a:rPr>
              <a:t>Opheffing Vereniging </a:t>
            </a:r>
            <a:r>
              <a:rPr lang="nl-NL" err="1">
                <a:latin typeface="Daytona Condensed"/>
              </a:rPr>
              <a:t>BoBo</a:t>
            </a:r>
            <a:r>
              <a:rPr lang="nl-NL">
                <a:latin typeface="Daytona Condensed"/>
              </a:rPr>
              <a:t> en wijziging statuten Stichting </a:t>
            </a:r>
            <a:r>
              <a:rPr lang="nl-NL" err="1">
                <a:latin typeface="Daytona Condensed"/>
              </a:rPr>
              <a:t>BoBo</a:t>
            </a:r>
            <a:endParaRPr lang="nl-NL" err="1">
              <a:latin typeface="Daytona Condensed" panose="020B0506030503040204" pitchFamily="34" charset="0"/>
            </a:endParaRP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996043"/>
            <a:ext cx="11499707" cy="5660550"/>
          </a:xfrm>
        </p:spPr>
        <p:txBody>
          <a:bodyPr vert="horz" lIns="76200" tIns="76200" rIns="76200" bIns="76200" rtlCol="0" anchor="t">
            <a:noAutofit/>
          </a:bodyPr>
          <a:lstStyle/>
          <a:p>
            <a:r>
              <a:rPr lang="nl-NL" b="1">
                <a:latin typeface="Daytona Condensed"/>
              </a:rPr>
              <a:t>Vereniging </a:t>
            </a:r>
            <a:r>
              <a:rPr lang="nl-NL" b="1" err="1">
                <a:latin typeface="Daytona Condensed"/>
              </a:rPr>
              <a:t>BoBo</a:t>
            </a:r>
            <a:r>
              <a:rPr lang="nl-NL" b="1">
                <a:latin typeface="Daytona Condensed"/>
              </a:rPr>
              <a:t> </a:t>
            </a:r>
            <a:endParaRPr lang="nl-NL" b="1">
              <a:latin typeface="Daytona Condensed" panose="020B0506030503040204" pitchFamily="34" charset="0"/>
            </a:endParaRPr>
          </a:p>
          <a:p>
            <a:r>
              <a:rPr lang="nl-NL">
                <a:latin typeface="Daytona Condensed"/>
              </a:rPr>
              <a:t>conform eerdere besluiten (6 juni en 17 november 2023) opgeheven per 15 mei 2024</a:t>
            </a:r>
            <a:endParaRPr lang="nl-NL">
              <a:latin typeface="Daytona Condensed" panose="020B0506030503040204" pitchFamily="34" charset="0"/>
            </a:endParaRPr>
          </a:p>
          <a:p>
            <a:r>
              <a:rPr lang="nl-NL">
                <a:latin typeface="Daytona Condensed"/>
              </a:rPr>
              <a:t>Veroorzaakte onnodig veel bestuurlijke drukte en </a:t>
            </a:r>
            <a:r>
              <a:rPr lang="nl-NL" err="1">
                <a:latin typeface="Daytona Condensed"/>
              </a:rPr>
              <a:t>dubbelling</a:t>
            </a:r>
          </a:p>
          <a:p>
            <a:endParaRPr lang="nl-NL">
              <a:latin typeface="Daytona Condensed"/>
            </a:endParaRPr>
          </a:p>
          <a:p>
            <a:r>
              <a:rPr lang="nl-NL" b="1">
                <a:latin typeface="Daytona Condensed"/>
              </a:rPr>
              <a:t>Stichting </a:t>
            </a:r>
            <a:r>
              <a:rPr lang="nl-NL" b="1" err="1">
                <a:latin typeface="Daytona Condensed"/>
              </a:rPr>
              <a:t>BoBo</a:t>
            </a:r>
            <a:endParaRPr lang="nl-NL" b="1">
              <a:latin typeface="Daytona Condensed"/>
            </a:endParaRPr>
          </a:p>
          <a:p>
            <a:pPr marL="285750" indent="-285750">
              <a:buChar char="•"/>
            </a:pPr>
            <a:r>
              <a:rPr lang="nl-NL">
                <a:latin typeface="Daytona Condensed"/>
              </a:rPr>
              <a:t>Gaat door. Taak: beheer vermogen van de voormalige Vereniging </a:t>
            </a:r>
            <a:r>
              <a:rPr lang="nl-NL" err="1">
                <a:latin typeface="Daytona Condensed"/>
              </a:rPr>
              <a:t>BoBo</a:t>
            </a:r>
            <a:r>
              <a:rPr lang="nl-NL">
                <a:latin typeface="Daytona Condensed"/>
              </a:rPr>
              <a:t>, waaronder subsidieaanvragen en –toekenningen aan de Vakgroep ONG.</a:t>
            </a:r>
          </a:p>
          <a:p>
            <a:pPr marL="285750" indent="-285750">
              <a:buChar char="•"/>
            </a:pPr>
            <a:r>
              <a:rPr lang="nl-NL">
                <a:latin typeface="Daytona Condensed"/>
              </a:rPr>
              <a:t>Statuten aangepast:</a:t>
            </a:r>
          </a:p>
          <a:p>
            <a:pPr marL="590550" lvl="1">
              <a:buClr>
                <a:srgbClr val="A50034"/>
              </a:buClr>
              <a:buFont typeface="Courier New" panose="020B0604020202020204" pitchFamily="34" charset="0"/>
              <a:buChar char="o"/>
            </a:pPr>
            <a:r>
              <a:rPr lang="nl-NL">
                <a:latin typeface="Daytona Condensed"/>
              </a:rPr>
              <a:t>Geen rol meer voor de Vereniging </a:t>
            </a:r>
            <a:r>
              <a:rPr lang="nl-NL" err="1">
                <a:latin typeface="Daytona Condensed"/>
              </a:rPr>
              <a:t>BoBo</a:t>
            </a:r>
            <a:r>
              <a:rPr lang="nl-NL">
                <a:latin typeface="Daytona Condensed"/>
              </a:rPr>
              <a:t>. Bestuur Stichting beslist in principe autonoom, maar informatieplicht naar de Vakgroep ONG en Vakgroep ONG heeft voordrachtrecht bestuursleden. Bestuur vooralsnog en bij voorkeur identiek aan dat van de Vakgroep ONHG</a:t>
            </a:r>
            <a:endParaRPr lang="nl-NL"/>
          </a:p>
          <a:p>
            <a:pPr marL="590550" lvl="1">
              <a:buClr>
                <a:srgbClr val="A50034"/>
              </a:buClr>
              <a:buFont typeface="Courier New" panose="020B0604020202020204" pitchFamily="34" charset="0"/>
              <a:buChar char="o"/>
            </a:pPr>
            <a:r>
              <a:rPr lang="nl-NL">
                <a:latin typeface="Daytona Condensed"/>
              </a:rPr>
              <a:t>Gemoderniseerd (WBTR-</a:t>
            </a:r>
            <a:r>
              <a:rPr lang="nl-NL" err="1">
                <a:latin typeface="Daytona Condensed"/>
              </a:rPr>
              <a:t>proof</a:t>
            </a:r>
            <a:r>
              <a:rPr lang="nl-NL">
                <a:latin typeface="Daytona Condensed"/>
              </a:rPr>
              <a:t> gemaakt)</a:t>
            </a:r>
            <a:endParaRPr lang="nl-NL"/>
          </a:p>
          <a:p>
            <a:pPr marL="590550" lvl="1">
              <a:buClr>
                <a:srgbClr val="A50034"/>
              </a:buClr>
              <a:buFont typeface="Courier New" panose="020B0604020202020204" pitchFamily="34" charset="0"/>
              <a:buChar char="o"/>
            </a:pPr>
            <a:r>
              <a:rPr lang="nl-NL" b="1"/>
              <a:t>Verplichte accountantscontrole is vervangen door een samenstellingsverklaring</a:t>
            </a:r>
            <a:endParaRPr lang="nl-NL"/>
          </a:p>
        </p:txBody>
      </p:sp>
      <p:pic>
        <p:nvPicPr>
          <p:cNvPr id="4" name="Afbeelding 3" descr="Afbeelding met persoon, kleding, boek, kamerplant&#10;&#10;Automatisch gegenereerde beschrijving">
            <a:extLst>
              <a:ext uri="{FF2B5EF4-FFF2-40B4-BE49-F238E27FC236}">
                <a16:creationId xmlns:a16="http://schemas.microsoft.com/office/drawing/2014/main" id="{5326DFDC-6B9D-B342-CD06-3F4135C90727}"/>
              </a:ext>
            </a:extLst>
          </p:cNvPr>
          <p:cNvPicPr>
            <a:picLocks noChangeAspect="1"/>
          </p:cNvPicPr>
          <p:nvPr/>
        </p:nvPicPr>
        <p:blipFill>
          <a:blip r:embed="rId2"/>
          <a:stretch>
            <a:fillRect/>
          </a:stretch>
        </p:blipFill>
        <p:spPr>
          <a:xfrm>
            <a:off x="9942841" y="794349"/>
            <a:ext cx="1852883" cy="2451340"/>
          </a:xfrm>
          <a:prstGeom prst="rect">
            <a:avLst/>
          </a:prstGeom>
        </p:spPr>
      </p:pic>
    </p:spTree>
    <p:extLst>
      <p:ext uri="{BB962C8B-B14F-4D97-AF65-F5344CB8AC3E}">
        <p14:creationId xmlns:p14="http://schemas.microsoft.com/office/powerpoint/2010/main" val="1163379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B1B637D-905E-03A5-2BEB-43FA94ABB4A1}"/>
              </a:ext>
            </a:extLst>
          </p:cNvPr>
          <p:cNvSpPr>
            <a:spLocks noGrp="1"/>
          </p:cNvSpPr>
          <p:nvPr>
            <p:ph type="body" sz="half" idx="2"/>
          </p:nvPr>
        </p:nvSpPr>
        <p:spPr>
          <a:xfrm>
            <a:off x="285752" y="1825625"/>
            <a:ext cx="4730128" cy="4356100"/>
          </a:xfrm>
        </p:spPr>
        <p:txBody>
          <a:bodyPr/>
          <a:lstStyle/>
          <a:p>
            <a:r>
              <a:rPr lang="nl-NL">
                <a:latin typeface="Daytona Condensed" panose="020B0506030503040204" pitchFamily="34" charset="0"/>
              </a:rPr>
              <a:t>Zowel 2022 als 2023 zijn met een positief resultaat afgesloten.</a:t>
            </a:r>
          </a:p>
          <a:p>
            <a:r>
              <a:rPr lang="nl-NL">
                <a:latin typeface="Daytona Condensed" panose="020B0506030503040204" pitchFamily="34" charset="0"/>
              </a:rPr>
              <a:t>In beide jaren is een beperkt beroep gedaan op subsidie: in 2022 is 10 </a:t>
            </a:r>
            <a:r>
              <a:rPr lang="nl-NL" err="1">
                <a:latin typeface="Daytona Condensed" panose="020B0506030503040204" pitchFamily="34" charset="0"/>
              </a:rPr>
              <a:t>kEuro</a:t>
            </a:r>
            <a:r>
              <a:rPr lang="nl-NL">
                <a:latin typeface="Daytona Condensed" panose="020B0506030503040204" pitchFamily="34" charset="0"/>
              </a:rPr>
              <a:t> besteed aan het project van </a:t>
            </a:r>
            <a:r>
              <a:rPr lang="nl-NL" err="1">
                <a:latin typeface="Daytona Condensed" panose="020B0506030503040204" pitchFamily="34" charset="0"/>
              </a:rPr>
              <a:t>Deltares</a:t>
            </a:r>
            <a:r>
              <a:rPr lang="nl-NL">
                <a:latin typeface="Daytona Condensed" panose="020B0506030503040204" pitchFamily="34" charset="0"/>
              </a:rPr>
              <a:t> voor bronbemaling; in 2023 is 40 k bijgedragen aan de ledencontactavond.</a:t>
            </a:r>
          </a:p>
          <a:p>
            <a:r>
              <a:rPr lang="nl-NL">
                <a:latin typeface="Daytona Condensed" panose="020B0506030503040204" pitchFamily="34" charset="0"/>
              </a:rPr>
              <a:t>Alle andere kosten van de vakgroep worden gedekt uit de contributies.</a:t>
            </a:r>
          </a:p>
          <a:p>
            <a:r>
              <a:rPr lang="nl-NL">
                <a:latin typeface="Daytona Condensed" panose="020B0506030503040204" pitchFamily="34" charset="0"/>
              </a:rPr>
              <a:t>De organisatiekosten zijn kosten beleggingsadvies, accountant en kantoorkosten.</a:t>
            </a:r>
          </a:p>
          <a:p>
            <a:r>
              <a:rPr lang="nl-NL">
                <a:latin typeface="Daytona Condensed" panose="020B0506030503040204" pitchFamily="34" charset="0"/>
              </a:rPr>
              <a:t>Voor komende jaren zijn weer meer subsidies toegekend (zie verder op in de presentatie)</a:t>
            </a:r>
          </a:p>
          <a:p>
            <a:endParaRPr lang="nl-NL">
              <a:latin typeface="Daytona Condensed" panose="020B0506030503040204" pitchFamily="34" charset="0"/>
            </a:endParaRPr>
          </a:p>
        </p:txBody>
      </p:sp>
      <p:pic>
        <p:nvPicPr>
          <p:cNvPr id="6" name="Tijdelijke aanduiding voor inhoud 5">
            <a:extLst>
              <a:ext uri="{FF2B5EF4-FFF2-40B4-BE49-F238E27FC236}">
                <a16:creationId xmlns:a16="http://schemas.microsoft.com/office/drawing/2014/main" id="{223B103E-D19E-10D1-A737-680AA1CE4859}"/>
              </a:ext>
            </a:extLst>
          </p:cNvPr>
          <p:cNvPicPr>
            <a:picLocks noGrp="1" noChangeAspect="1"/>
          </p:cNvPicPr>
          <p:nvPr>
            <p:ph sz="quarter" idx="13"/>
          </p:nvPr>
        </p:nvPicPr>
        <p:blipFill rotWithShape="1">
          <a:blip r:embed="rId2"/>
          <a:srcRect l="11111" t="7147" r="2610" b="46582"/>
          <a:stretch/>
        </p:blipFill>
        <p:spPr>
          <a:xfrm>
            <a:off x="5159895" y="980727"/>
            <a:ext cx="6865293" cy="5200998"/>
          </a:xfrm>
        </p:spPr>
      </p:pic>
      <p:sp>
        <p:nvSpPr>
          <p:cNvPr id="4" name="Titel 3">
            <a:extLst>
              <a:ext uri="{FF2B5EF4-FFF2-40B4-BE49-F238E27FC236}">
                <a16:creationId xmlns:a16="http://schemas.microsoft.com/office/drawing/2014/main" id="{226776AB-D4D1-0DF2-921B-E2280AD24BE1}"/>
              </a:ext>
            </a:extLst>
          </p:cNvPr>
          <p:cNvSpPr>
            <a:spLocks noGrp="1"/>
          </p:cNvSpPr>
          <p:nvPr>
            <p:ph type="title"/>
          </p:nvPr>
        </p:nvSpPr>
        <p:spPr/>
        <p:txBody>
          <a:bodyPr/>
          <a:lstStyle/>
          <a:p>
            <a:r>
              <a:rPr lang="nl-NL"/>
              <a:t>Financiële resultaten </a:t>
            </a:r>
            <a:r>
              <a:rPr lang="nl-NL" err="1"/>
              <a:t>BoBo</a:t>
            </a:r>
            <a:endParaRPr lang="nl-NL"/>
          </a:p>
        </p:txBody>
      </p:sp>
    </p:spTree>
    <p:extLst>
      <p:ext uri="{BB962C8B-B14F-4D97-AF65-F5344CB8AC3E}">
        <p14:creationId xmlns:p14="http://schemas.microsoft.com/office/powerpoint/2010/main" val="2063320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097E3F8C-77AD-3131-8F76-1AF9C7B8E8AB}"/>
              </a:ext>
            </a:extLst>
          </p:cNvPr>
          <p:cNvSpPr>
            <a:spLocks noGrp="1"/>
          </p:cNvSpPr>
          <p:nvPr>
            <p:ph type="body" sz="half" idx="2"/>
          </p:nvPr>
        </p:nvSpPr>
        <p:spPr>
          <a:xfrm>
            <a:off x="285752" y="1825625"/>
            <a:ext cx="4033880" cy="4356100"/>
          </a:xfrm>
        </p:spPr>
        <p:txBody>
          <a:bodyPr/>
          <a:lstStyle/>
          <a:p>
            <a:r>
              <a:rPr lang="en-US">
                <a:latin typeface="Daytona Condensed" panose="020B0506030503040204" pitchFamily="34" charset="0"/>
              </a:rPr>
              <a:t>Na </a:t>
            </a:r>
            <a:r>
              <a:rPr lang="en-US" err="1">
                <a:latin typeface="Daytona Condensed" panose="020B0506030503040204" pitchFamily="34" charset="0"/>
              </a:rPr>
              <a:t>een</a:t>
            </a:r>
            <a:r>
              <a:rPr lang="en-US">
                <a:latin typeface="Daytona Condensed" panose="020B0506030503040204" pitchFamily="34" charset="0"/>
              </a:rPr>
              <a:t> minder </a:t>
            </a:r>
            <a:r>
              <a:rPr lang="en-US" err="1">
                <a:latin typeface="Daytona Condensed" panose="020B0506030503040204" pitchFamily="34" charset="0"/>
              </a:rPr>
              <a:t>jaar</a:t>
            </a:r>
            <a:r>
              <a:rPr lang="en-US">
                <a:latin typeface="Daytona Condensed" panose="020B0506030503040204" pitchFamily="34" charset="0"/>
              </a:rPr>
              <a:t> in 2022 is 2023 </a:t>
            </a:r>
            <a:r>
              <a:rPr lang="en-US" err="1">
                <a:latin typeface="Daytona Condensed" panose="020B0506030503040204" pitchFamily="34" charset="0"/>
              </a:rPr>
              <a:t>een</a:t>
            </a:r>
            <a:r>
              <a:rPr lang="en-US">
                <a:latin typeface="Daytona Condensed" panose="020B0506030503040204" pitchFamily="34" charset="0"/>
              </a:rPr>
              <a:t> </a:t>
            </a:r>
            <a:r>
              <a:rPr lang="en-US" err="1">
                <a:latin typeface="Daytona Condensed" panose="020B0506030503040204" pitchFamily="34" charset="0"/>
              </a:rPr>
              <a:t>goed</a:t>
            </a:r>
            <a:r>
              <a:rPr lang="en-US">
                <a:latin typeface="Daytona Condensed" panose="020B0506030503040204" pitchFamily="34" charset="0"/>
              </a:rPr>
              <a:t> </a:t>
            </a:r>
            <a:r>
              <a:rPr lang="en-US" err="1">
                <a:latin typeface="Daytona Condensed" panose="020B0506030503040204" pitchFamily="34" charset="0"/>
              </a:rPr>
              <a:t>beleggingsjaar</a:t>
            </a:r>
            <a:r>
              <a:rPr lang="en-US">
                <a:latin typeface="Daytona Condensed" panose="020B0506030503040204" pitchFamily="34" charset="0"/>
              </a:rPr>
              <a:t> </a:t>
            </a:r>
            <a:r>
              <a:rPr lang="en-US" err="1">
                <a:latin typeface="Daytona Condensed" panose="020B0506030503040204" pitchFamily="34" charset="0"/>
              </a:rPr>
              <a:t>geweest</a:t>
            </a:r>
            <a:r>
              <a:rPr lang="en-US">
                <a:latin typeface="Daytona Condensed" panose="020B0506030503040204" pitchFamily="34" charset="0"/>
              </a:rPr>
              <a:t>.</a:t>
            </a:r>
          </a:p>
          <a:p>
            <a:r>
              <a:rPr lang="en-US" err="1">
                <a:latin typeface="Daytona Condensed" panose="020B0506030503040204" pitchFamily="34" charset="0"/>
              </a:rPr>
              <a:t>Tegelijk</a:t>
            </a:r>
            <a:r>
              <a:rPr lang="en-US">
                <a:latin typeface="Daytona Condensed" panose="020B0506030503040204" pitchFamily="34" charset="0"/>
              </a:rPr>
              <a:t> is er maar </a:t>
            </a:r>
            <a:r>
              <a:rPr lang="en-US" err="1">
                <a:latin typeface="Daytona Condensed" panose="020B0506030503040204" pitchFamily="34" charset="0"/>
              </a:rPr>
              <a:t>een</a:t>
            </a:r>
            <a:r>
              <a:rPr lang="en-US">
                <a:latin typeface="Daytona Condensed" panose="020B0506030503040204" pitchFamily="34" charset="0"/>
              </a:rPr>
              <a:t> </a:t>
            </a:r>
            <a:r>
              <a:rPr lang="en-US" err="1">
                <a:latin typeface="Daytona Condensed" panose="020B0506030503040204" pitchFamily="34" charset="0"/>
              </a:rPr>
              <a:t>beperkt</a:t>
            </a:r>
            <a:r>
              <a:rPr lang="en-US">
                <a:latin typeface="Daytona Condensed" panose="020B0506030503040204" pitchFamily="34" charset="0"/>
              </a:rPr>
              <a:t> </a:t>
            </a:r>
            <a:r>
              <a:rPr lang="en-US" err="1">
                <a:latin typeface="Daytona Condensed" panose="020B0506030503040204" pitchFamily="34" charset="0"/>
              </a:rPr>
              <a:t>beroep</a:t>
            </a:r>
            <a:r>
              <a:rPr lang="en-US">
                <a:latin typeface="Daytona Condensed" panose="020B0506030503040204" pitchFamily="34" charset="0"/>
              </a:rPr>
              <a:t> op de </a:t>
            </a:r>
            <a:r>
              <a:rPr lang="en-US" err="1">
                <a:latin typeface="Daytona Condensed" panose="020B0506030503040204" pitchFamily="34" charset="0"/>
              </a:rPr>
              <a:t>middelen</a:t>
            </a:r>
            <a:r>
              <a:rPr lang="en-US">
                <a:latin typeface="Daytona Condensed" panose="020B0506030503040204" pitchFamily="34" charset="0"/>
              </a:rPr>
              <a:t> van </a:t>
            </a:r>
            <a:r>
              <a:rPr lang="en-US" err="1">
                <a:latin typeface="Daytona Condensed" panose="020B0506030503040204" pitchFamily="34" charset="0"/>
              </a:rPr>
              <a:t>BoBo</a:t>
            </a:r>
            <a:r>
              <a:rPr lang="en-US">
                <a:latin typeface="Daytona Condensed" panose="020B0506030503040204" pitchFamily="34" charset="0"/>
              </a:rPr>
              <a:t> </a:t>
            </a:r>
            <a:r>
              <a:rPr lang="en-US" err="1">
                <a:latin typeface="Daytona Condensed" panose="020B0506030503040204" pitchFamily="34" charset="0"/>
              </a:rPr>
              <a:t>gedaan</a:t>
            </a:r>
            <a:r>
              <a:rPr lang="en-US">
                <a:latin typeface="Daytona Condensed" panose="020B0506030503040204" pitchFamily="34" charset="0"/>
              </a:rPr>
              <a:t>, door </a:t>
            </a:r>
            <a:r>
              <a:rPr lang="en-US" err="1">
                <a:latin typeface="Daytona Condensed" panose="020B0506030503040204" pitchFamily="34" charset="0"/>
              </a:rPr>
              <a:t>goede</a:t>
            </a:r>
            <a:r>
              <a:rPr lang="en-US">
                <a:latin typeface="Daytona Condensed" panose="020B0506030503040204" pitchFamily="34" charset="0"/>
              </a:rPr>
              <a:t> </a:t>
            </a:r>
            <a:r>
              <a:rPr lang="en-US" err="1">
                <a:latin typeface="Daytona Condensed" panose="020B0506030503040204" pitchFamily="34" charset="0"/>
              </a:rPr>
              <a:t>contributie-inkomsten</a:t>
            </a:r>
            <a:r>
              <a:rPr lang="en-US">
                <a:latin typeface="Daytona Condensed" panose="020B0506030503040204" pitchFamily="34" charset="0"/>
              </a:rPr>
              <a:t> </a:t>
            </a:r>
            <a:r>
              <a:rPr lang="en-US" err="1">
                <a:latin typeface="Daytona Condensed" panose="020B0506030503040204" pitchFamily="34" charset="0"/>
              </a:rPr>
              <a:t>en</a:t>
            </a:r>
            <a:r>
              <a:rPr lang="en-US">
                <a:latin typeface="Daytona Condensed" panose="020B0506030503040204" pitchFamily="34" charset="0"/>
              </a:rPr>
              <a:t> op </a:t>
            </a:r>
            <a:r>
              <a:rPr lang="en-US" err="1">
                <a:latin typeface="Daytona Condensed" panose="020B0506030503040204" pitchFamily="34" charset="0"/>
              </a:rPr>
              <a:t>een</a:t>
            </a:r>
            <a:r>
              <a:rPr lang="en-US">
                <a:latin typeface="Daytona Condensed" panose="020B0506030503040204" pitchFamily="34" charset="0"/>
              </a:rPr>
              <a:t> </a:t>
            </a:r>
            <a:r>
              <a:rPr lang="en-US" err="1">
                <a:latin typeface="Daytona Condensed" panose="020B0506030503040204" pitchFamily="34" charset="0"/>
              </a:rPr>
              <a:t>aantal</a:t>
            </a:r>
            <a:r>
              <a:rPr lang="en-US">
                <a:latin typeface="Daytona Condensed" panose="020B0506030503040204" pitchFamily="34" charset="0"/>
              </a:rPr>
              <a:t> </a:t>
            </a:r>
            <a:r>
              <a:rPr lang="en-US" err="1">
                <a:latin typeface="Daytona Condensed" panose="020B0506030503040204" pitchFamily="34" charset="0"/>
              </a:rPr>
              <a:t>punten</a:t>
            </a:r>
            <a:r>
              <a:rPr lang="en-US">
                <a:latin typeface="Daytona Condensed" panose="020B0506030503040204" pitchFamily="34" charset="0"/>
              </a:rPr>
              <a:t> </a:t>
            </a:r>
            <a:r>
              <a:rPr lang="en-US" err="1">
                <a:latin typeface="Daytona Condensed" panose="020B0506030503040204" pitchFamily="34" charset="0"/>
              </a:rPr>
              <a:t>meevallende</a:t>
            </a:r>
            <a:r>
              <a:rPr lang="en-US">
                <a:latin typeface="Daytona Condensed" panose="020B0506030503040204" pitchFamily="34" charset="0"/>
              </a:rPr>
              <a:t> </a:t>
            </a:r>
            <a:r>
              <a:rPr lang="en-US" err="1">
                <a:latin typeface="Daytona Condensed" panose="020B0506030503040204" pitchFamily="34" charset="0"/>
              </a:rPr>
              <a:t>uitgaven</a:t>
            </a:r>
            <a:r>
              <a:rPr lang="en-US">
                <a:latin typeface="Daytona Condensed" panose="020B0506030503040204" pitchFamily="34" charset="0"/>
              </a:rPr>
              <a:t> van de </a:t>
            </a:r>
            <a:r>
              <a:rPr lang="en-US" err="1">
                <a:latin typeface="Daytona Condensed" panose="020B0506030503040204" pitchFamily="34" charset="0"/>
              </a:rPr>
              <a:t>vakgroep</a:t>
            </a:r>
            <a:r>
              <a:rPr lang="en-US">
                <a:latin typeface="Daytona Condensed" panose="020B0506030503040204" pitchFamily="34" charset="0"/>
              </a:rPr>
              <a:t> in 2022 (het </a:t>
            </a:r>
            <a:r>
              <a:rPr lang="en-US" err="1">
                <a:latin typeface="Daytona Condensed" panose="020B0506030503040204" pitchFamily="34" charset="0"/>
              </a:rPr>
              <a:t>tekort</a:t>
            </a:r>
            <a:r>
              <a:rPr lang="en-US">
                <a:latin typeface="Daytona Condensed" panose="020B0506030503040204" pitchFamily="34" charset="0"/>
              </a:rPr>
              <a:t> van 2022 </a:t>
            </a:r>
            <a:r>
              <a:rPr lang="en-US" err="1">
                <a:latin typeface="Daytona Condensed" panose="020B0506030503040204" pitchFamily="34" charset="0"/>
              </a:rPr>
              <a:t>wordt</a:t>
            </a:r>
            <a:r>
              <a:rPr lang="en-US">
                <a:latin typeface="Daytona Condensed" panose="020B0506030503040204" pitchFamily="34" charset="0"/>
              </a:rPr>
              <a:t> in 2023 </a:t>
            </a:r>
            <a:r>
              <a:rPr lang="en-US" err="1">
                <a:latin typeface="Daytona Condensed" panose="020B0506030503040204" pitchFamily="34" charset="0"/>
              </a:rPr>
              <a:t>bijgepast</a:t>
            </a:r>
            <a:r>
              <a:rPr lang="en-US">
                <a:latin typeface="Daytona Condensed" panose="020B0506030503040204" pitchFamily="34" charset="0"/>
              </a:rPr>
              <a:t> door </a:t>
            </a:r>
            <a:r>
              <a:rPr lang="en-US" err="1">
                <a:latin typeface="Daytona Condensed" panose="020B0506030503040204" pitchFamily="34" charset="0"/>
              </a:rPr>
              <a:t>BoBo</a:t>
            </a:r>
            <a:r>
              <a:rPr lang="en-US">
                <a:latin typeface="Daytona Condensed" panose="020B0506030503040204" pitchFamily="34" charset="0"/>
              </a:rPr>
              <a:t> </a:t>
            </a:r>
            <a:r>
              <a:rPr lang="en-US" err="1">
                <a:latin typeface="Daytona Condensed" panose="020B0506030503040204" pitchFamily="34" charset="0"/>
              </a:rPr>
              <a:t>aan</a:t>
            </a:r>
            <a:r>
              <a:rPr lang="en-US">
                <a:latin typeface="Daytona Condensed" panose="020B0506030503040204" pitchFamily="34" charset="0"/>
              </a:rPr>
              <a:t> BNL).</a:t>
            </a:r>
          </a:p>
          <a:p>
            <a:r>
              <a:rPr lang="en-US">
                <a:latin typeface="Daytona Condensed" panose="020B0506030503040204" pitchFamily="34" charset="0"/>
              </a:rPr>
              <a:t>In de </a:t>
            </a:r>
            <a:r>
              <a:rPr lang="en-US" err="1">
                <a:latin typeface="Daytona Condensed" panose="020B0506030503040204" pitchFamily="34" charset="0"/>
              </a:rPr>
              <a:t>jaarrekening</a:t>
            </a:r>
            <a:r>
              <a:rPr lang="en-US">
                <a:latin typeface="Daytona Condensed" panose="020B0506030503040204" pitchFamily="34" charset="0"/>
              </a:rPr>
              <a:t> is 2022 </a:t>
            </a:r>
            <a:r>
              <a:rPr lang="en-US" err="1">
                <a:latin typeface="Daytona Condensed" panose="020B0506030503040204" pitchFamily="34" charset="0"/>
              </a:rPr>
              <a:t>wel</a:t>
            </a:r>
            <a:r>
              <a:rPr lang="en-US">
                <a:latin typeface="Daytona Condensed" panose="020B0506030503040204" pitchFamily="34" charset="0"/>
              </a:rPr>
              <a:t> </a:t>
            </a:r>
            <a:r>
              <a:rPr lang="en-US" err="1">
                <a:latin typeface="Daytona Condensed" panose="020B0506030503040204" pitchFamily="34" charset="0"/>
              </a:rPr>
              <a:t>een</a:t>
            </a:r>
            <a:r>
              <a:rPr lang="en-US">
                <a:latin typeface="Daytona Condensed" panose="020B0506030503040204" pitchFamily="34" charset="0"/>
              </a:rPr>
              <a:t> </a:t>
            </a:r>
            <a:r>
              <a:rPr lang="en-US" err="1">
                <a:latin typeface="Daytona Condensed" panose="020B0506030503040204" pitchFamily="34" charset="0"/>
              </a:rPr>
              <a:t>goed</a:t>
            </a:r>
            <a:r>
              <a:rPr lang="en-US">
                <a:latin typeface="Daytona Condensed" panose="020B0506030503040204" pitchFamily="34" charset="0"/>
              </a:rPr>
              <a:t> </a:t>
            </a:r>
            <a:r>
              <a:rPr lang="en-US" err="1">
                <a:latin typeface="Daytona Condensed" panose="020B0506030503040204" pitchFamily="34" charset="0"/>
              </a:rPr>
              <a:t>jaar</a:t>
            </a:r>
            <a:r>
              <a:rPr lang="en-US">
                <a:latin typeface="Daytona Condensed" panose="020B0506030503040204" pitchFamily="34" charset="0"/>
              </a:rPr>
              <a:t> door </a:t>
            </a:r>
            <a:r>
              <a:rPr lang="en-US" err="1">
                <a:latin typeface="Daytona Condensed" panose="020B0506030503040204" pitchFamily="34" charset="0"/>
              </a:rPr>
              <a:t>een</a:t>
            </a:r>
            <a:r>
              <a:rPr lang="en-US">
                <a:latin typeface="Daytona Condensed" panose="020B0506030503040204" pitchFamily="34" charset="0"/>
              </a:rPr>
              <a:t> </a:t>
            </a:r>
            <a:r>
              <a:rPr lang="en-US" err="1">
                <a:latin typeface="Daytona Condensed" panose="020B0506030503040204" pitchFamily="34" charset="0"/>
              </a:rPr>
              <a:t>herwaardering</a:t>
            </a:r>
            <a:r>
              <a:rPr lang="en-US">
                <a:latin typeface="Daytona Condensed" panose="020B0506030503040204" pitchFamily="34" charset="0"/>
              </a:rPr>
              <a:t> van de </a:t>
            </a:r>
            <a:r>
              <a:rPr lang="en-US" err="1">
                <a:latin typeface="Daytona Condensed" panose="020B0506030503040204" pitchFamily="34" charset="0"/>
              </a:rPr>
              <a:t>beleggingen</a:t>
            </a:r>
            <a:r>
              <a:rPr lang="en-US">
                <a:latin typeface="Daytona Condensed" panose="020B0506030503040204" pitchFamily="34" charset="0"/>
              </a:rPr>
              <a:t> (van </a:t>
            </a:r>
            <a:r>
              <a:rPr lang="en-US" err="1">
                <a:latin typeface="Daytona Condensed" panose="020B0506030503040204" pitchFamily="34" charset="0"/>
              </a:rPr>
              <a:t>inkoopwaarde</a:t>
            </a:r>
            <a:r>
              <a:rPr lang="en-US">
                <a:latin typeface="Daytona Condensed" panose="020B0506030503040204" pitchFamily="34" charset="0"/>
              </a:rPr>
              <a:t> </a:t>
            </a:r>
            <a:r>
              <a:rPr lang="en-US" err="1">
                <a:latin typeface="Daytona Condensed" panose="020B0506030503040204" pitchFamily="34" charset="0"/>
              </a:rPr>
              <a:t>naar</a:t>
            </a:r>
            <a:r>
              <a:rPr lang="en-US">
                <a:latin typeface="Daytona Condensed" panose="020B0506030503040204" pitchFamily="34" charset="0"/>
              </a:rPr>
              <a:t> </a:t>
            </a:r>
            <a:r>
              <a:rPr lang="en-US" err="1">
                <a:latin typeface="Daytona Condensed" panose="020B0506030503040204" pitchFamily="34" charset="0"/>
              </a:rPr>
              <a:t>marktwaarde</a:t>
            </a:r>
            <a:r>
              <a:rPr lang="en-US">
                <a:latin typeface="Daytona Condensed" panose="020B0506030503040204" pitchFamily="34" charset="0"/>
              </a:rPr>
              <a:t>)</a:t>
            </a:r>
          </a:p>
        </p:txBody>
      </p:sp>
      <p:pic>
        <p:nvPicPr>
          <p:cNvPr id="5" name="Tijdelijke aanduiding voor inhoud 4">
            <a:extLst>
              <a:ext uri="{FF2B5EF4-FFF2-40B4-BE49-F238E27FC236}">
                <a16:creationId xmlns:a16="http://schemas.microsoft.com/office/drawing/2014/main" id="{9B9D1BDD-29E9-9A9E-B4B7-1BC13127AD41}"/>
              </a:ext>
            </a:extLst>
          </p:cNvPr>
          <p:cNvPicPr>
            <a:picLocks noGrp="1" noChangeAspect="1"/>
          </p:cNvPicPr>
          <p:nvPr>
            <p:ph sz="quarter" idx="13"/>
          </p:nvPr>
        </p:nvPicPr>
        <p:blipFill>
          <a:blip r:embed="rId3"/>
          <a:stretch>
            <a:fillRect/>
          </a:stretch>
        </p:blipFill>
        <p:spPr>
          <a:xfrm>
            <a:off x="4319632" y="890588"/>
            <a:ext cx="7491323" cy="5291137"/>
          </a:xfrm>
          <a:noFill/>
        </p:spPr>
      </p:pic>
      <p:sp>
        <p:nvSpPr>
          <p:cNvPr id="2" name="Titel 1">
            <a:extLst>
              <a:ext uri="{FF2B5EF4-FFF2-40B4-BE49-F238E27FC236}">
                <a16:creationId xmlns:a16="http://schemas.microsoft.com/office/drawing/2014/main" id="{490606A7-7EFF-11DD-5BDC-6FDEFC64BF57}"/>
              </a:ext>
            </a:extLst>
          </p:cNvPr>
          <p:cNvSpPr>
            <a:spLocks noGrp="1"/>
          </p:cNvSpPr>
          <p:nvPr>
            <p:ph type="title"/>
          </p:nvPr>
        </p:nvSpPr>
        <p:spPr>
          <a:xfrm>
            <a:off x="285749" y="204788"/>
            <a:ext cx="3748089" cy="1524187"/>
          </a:xfrm>
        </p:spPr>
        <p:txBody>
          <a:bodyPr anchor="b">
            <a:normAutofit/>
          </a:bodyPr>
          <a:lstStyle/>
          <a:p>
            <a:r>
              <a:rPr lang="nl-NL" sz="2800" err="1"/>
              <a:t>Belegginsresultaten</a:t>
            </a:r>
            <a:r>
              <a:rPr lang="nl-NL" sz="2800"/>
              <a:t> </a:t>
            </a:r>
            <a:r>
              <a:rPr lang="nl-NL" sz="2800" err="1"/>
              <a:t>BoBo</a:t>
            </a:r>
            <a:endParaRPr lang="nl-NL" sz="2800"/>
          </a:p>
        </p:txBody>
      </p:sp>
    </p:spTree>
    <p:extLst>
      <p:ext uri="{BB962C8B-B14F-4D97-AF65-F5344CB8AC3E}">
        <p14:creationId xmlns:p14="http://schemas.microsoft.com/office/powerpoint/2010/main" val="1811934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50CF7CC-FBDF-2A73-4548-AE2DAB25C1D5}"/>
              </a:ext>
            </a:extLst>
          </p:cNvPr>
          <p:cNvSpPr>
            <a:spLocks noGrp="1"/>
          </p:cNvSpPr>
          <p:nvPr>
            <p:ph type="body" sz="half" idx="2"/>
          </p:nvPr>
        </p:nvSpPr>
        <p:spPr>
          <a:xfrm>
            <a:off x="285752" y="1825625"/>
            <a:ext cx="4154064" cy="4356100"/>
          </a:xfrm>
        </p:spPr>
        <p:txBody>
          <a:bodyPr/>
          <a:lstStyle/>
          <a:p>
            <a:r>
              <a:rPr lang="nl-NL">
                <a:latin typeface="Daytona Condensed" panose="020B0506030503040204" pitchFamily="34" charset="0"/>
              </a:rPr>
              <a:t>Tot een paar jaar terug zaten we als </a:t>
            </a:r>
            <a:r>
              <a:rPr lang="nl-NL" err="1">
                <a:latin typeface="Daytona Condensed" panose="020B0506030503040204" pitchFamily="34" charset="0"/>
              </a:rPr>
              <a:t>BoBo</a:t>
            </a:r>
            <a:r>
              <a:rPr lang="nl-NL">
                <a:latin typeface="Daytona Condensed" panose="020B0506030503040204" pitchFamily="34" charset="0"/>
              </a:rPr>
              <a:t> zelf aan de knoppen in de keuze van beleggingen.</a:t>
            </a:r>
          </a:p>
          <a:p>
            <a:r>
              <a:rPr lang="nl-NL">
                <a:latin typeface="Daytona Condensed" panose="020B0506030503040204" pitchFamily="34" charset="0"/>
              </a:rPr>
              <a:t>Tegenwoordig beleggen we via ABNAMRO met een duurzaam beleggingsmandaat, en een matig offensief profiel. In de praktijk betekent dat rond de ruim 50 % in aandelen en verder obligaties.</a:t>
            </a:r>
          </a:p>
          <a:p>
            <a:r>
              <a:rPr lang="nl-NL">
                <a:latin typeface="Daytona Condensed" panose="020B0506030503040204" pitchFamily="34" charset="0"/>
              </a:rPr>
              <a:t>In de praktijk is het vermogen in Euro’s bijna constant (gemiddeld over meerdere jaren gebruiken we evenveel geld als er rendement gemaakt wordt); alleen is een paar </a:t>
            </a:r>
            <a:r>
              <a:rPr lang="nl-NL" err="1">
                <a:latin typeface="Daytona Condensed" panose="020B0506030503040204" pitchFamily="34" charset="0"/>
              </a:rPr>
              <a:t>Mio</a:t>
            </a:r>
            <a:r>
              <a:rPr lang="nl-NL">
                <a:latin typeface="Daytona Condensed" panose="020B0506030503040204" pitchFamily="34" charset="0"/>
              </a:rPr>
              <a:t> nu minder waard dan een paar jaar geleden</a:t>
            </a:r>
          </a:p>
        </p:txBody>
      </p:sp>
      <p:pic>
        <p:nvPicPr>
          <p:cNvPr id="6" name="Tijdelijke aanduiding voor inhoud 5">
            <a:extLst>
              <a:ext uri="{FF2B5EF4-FFF2-40B4-BE49-F238E27FC236}">
                <a16:creationId xmlns:a16="http://schemas.microsoft.com/office/drawing/2014/main" id="{75D25504-6420-7AB3-225F-8AB32881A649}"/>
              </a:ext>
            </a:extLst>
          </p:cNvPr>
          <p:cNvPicPr>
            <a:picLocks noGrp="1" noChangeAspect="1"/>
          </p:cNvPicPr>
          <p:nvPr>
            <p:ph sz="quarter" idx="13"/>
          </p:nvPr>
        </p:nvPicPr>
        <p:blipFill>
          <a:blip r:embed="rId2"/>
          <a:stretch>
            <a:fillRect/>
          </a:stretch>
        </p:blipFill>
        <p:spPr>
          <a:xfrm>
            <a:off x="4319632" y="890588"/>
            <a:ext cx="7491323" cy="5291137"/>
          </a:xfrm>
        </p:spPr>
      </p:pic>
      <p:sp>
        <p:nvSpPr>
          <p:cNvPr id="4" name="Titel 3">
            <a:extLst>
              <a:ext uri="{FF2B5EF4-FFF2-40B4-BE49-F238E27FC236}">
                <a16:creationId xmlns:a16="http://schemas.microsoft.com/office/drawing/2014/main" id="{3799760C-1988-6D28-0B60-DCCB37C3F8E6}"/>
              </a:ext>
            </a:extLst>
          </p:cNvPr>
          <p:cNvSpPr>
            <a:spLocks noGrp="1"/>
          </p:cNvSpPr>
          <p:nvPr>
            <p:ph type="title"/>
          </p:nvPr>
        </p:nvSpPr>
        <p:spPr/>
        <p:txBody>
          <a:bodyPr/>
          <a:lstStyle/>
          <a:p>
            <a:r>
              <a:rPr lang="nl-NL"/>
              <a:t>We beleggen via duurzaam vermogensbeheer</a:t>
            </a:r>
          </a:p>
        </p:txBody>
      </p:sp>
    </p:spTree>
    <p:extLst>
      <p:ext uri="{BB962C8B-B14F-4D97-AF65-F5344CB8AC3E}">
        <p14:creationId xmlns:p14="http://schemas.microsoft.com/office/powerpoint/2010/main" val="4128232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AECF4E5-1C11-5F25-CA2B-318697D50EAE}"/>
              </a:ext>
            </a:extLst>
          </p:cNvPr>
          <p:cNvSpPr>
            <a:spLocks noGrp="1"/>
          </p:cNvSpPr>
          <p:nvPr>
            <p:ph type="body" sz="half" idx="2"/>
          </p:nvPr>
        </p:nvSpPr>
        <p:spPr/>
        <p:txBody>
          <a:bodyPr/>
          <a:lstStyle/>
          <a:p>
            <a:r>
              <a:rPr lang="nl-NL">
                <a:latin typeface="Daytona Condensed" panose="020B0506030503040204" pitchFamily="34" charset="0"/>
              </a:rPr>
              <a:t>Elk jaar vraagt de vakgroep subsidie aan bij Stichting </a:t>
            </a:r>
            <a:r>
              <a:rPr lang="nl-NL" err="1">
                <a:latin typeface="Daytona Condensed" panose="020B0506030503040204" pitchFamily="34" charset="0"/>
              </a:rPr>
              <a:t>BoBo</a:t>
            </a:r>
            <a:r>
              <a:rPr lang="nl-NL">
                <a:latin typeface="Daytona Condensed" panose="020B0506030503040204" pitchFamily="34" charset="0"/>
              </a:rPr>
              <a:t>.</a:t>
            </a:r>
          </a:p>
          <a:p>
            <a:r>
              <a:rPr lang="nl-NL">
                <a:latin typeface="Daytona Condensed" panose="020B0506030503040204" pitchFamily="34" charset="0"/>
              </a:rPr>
              <a:t>Standaard is dat een subsidie voor het eventuele exploitatietekort van de vakgroep en voor de ledencontactavond.</a:t>
            </a:r>
          </a:p>
          <a:p>
            <a:r>
              <a:rPr lang="nl-NL">
                <a:latin typeface="Daytona Condensed" panose="020B0506030503040204" pitchFamily="34" charset="0"/>
              </a:rPr>
              <a:t>Daarnaast is nu ook subsidie aangevraagd en toegekend voor de ondersteuning van Stichting Warmtenetwerk en het opleidingsinitiatief Stroomversnelling</a:t>
            </a:r>
          </a:p>
        </p:txBody>
      </p:sp>
      <p:graphicFrame>
        <p:nvGraphicFramePr>
          <p:cNvPr id="5" name="Tijdelijke aanduiding voor inhoud 4">
            <a:extLst>
              <a:ext uri="{FF2B5EF4-FFF2-40B4-BE49-F238E27FC236}">
                <a16:creationId xmlns:a16="http://schemas.microsoft.com/office/drawing/2014/main" id="{CA5A50BB-2C03-068E-50AD-BDD96D93DF95}"/>
              </a:ext>
            </a:extLst>
          </p:cNvPr>
          <p:cNvGraphicFramePr>
            <a:graphicFrameLocks noGrp="1"/>
          </p:cNvGraphicFramePr>
          <p:nvPr>
            <p:ph sz="quarter" idx="13"/>
          </p:nvPr>
        </p:nvGraphicFramePr>
        <p:xfrm>
          <a:off x="4151784" y="1268760"/>
          <a:ext cx="7128792" cy="4809614"/>
        </p:xfrm>
        <a:graphic>
          <a:graphicData uri="http://schemas.openxmlformats.org/drawingml/2006/table">
            <a:tbl>
              <a:tblPr firstRow="1" firstCol="1" lastRow="1" lastCol="1" bandRow="1" bandCol="1"/>
              <a:tblGrid>
                <a:gridCol w="1770212">
                  <a:extLst>
                    <a:ext uri="{9D8B030D-6E8A-4147-A177-3AD203B41FA5}">
                      <a16:colId xmlns:a16="http://schemas.microsoft.com/office/drawing/2014/main" val="269361009"/>
                    </a:ext>
                  </a:extLst>
                </a:gridCol>
                <a:gridCol w="3398439">
                  <a:extLst>
                    <a:ext uri="{9D8B030D-6E8A-4147-A177-3AD203B41FA5}">
                      <a16:colId xmlns:a16="http://schemas.microsoft.com/office/drawing/2014/main" val="1680356898"/>
                    </a:ext>
                  </a:extLst>
                </a:gridCol>
                <a:gridCol w="1960141">
                  <a:extLst>
                    <a:ext uri="{9D8B030D-6E8A-4147-A177-3AD203B41FA5}">
                      <a16:colId xmlns:a16="http://schemas.microsoft.com/office/drawing/2014/main" val="2138791312"/>
                    </a:ext>
                  </a:extLst>
                </a:gridCol>
              </a:tblGrid>
              <a:tr h="301893">
                <a:tc>
                  <a:txBody>
                    <a:bodyPr/>
                    <a:lstStyle/>
                    <a:p>
                      <a:pPr algn="just">
                        <a:lnSpc>
                          <a:spcPct val="115000"/>
                        </a:lnSpc>
                      </a:pPr>
                      <a:r>
                        <a:rPr lang="nl-NL" sz="1800" b="1">
                          <a:effectLst/>
                          <a:latin typeface="Verdana" panose="020B0604030504040204" pitchFamily="34" charset="0"/>
                          <a:ea typeface="Times New Roman" panose="02020603050405020304" pitchFamily="18" charset="0"/>
                          <a:cs typeface="Arial" panose="020B0604020202020204" pitchFamily="34" charset="0"/>
                        </a:rPr>
                        <a:t>Subsidie nummer</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b="1">
                          <a:effectLst/>
                          <a:latin typeface="Verdana" panose="020B0604030504040204" pitchFamily="34" charset="0"/>
                          <a:ea typeface="Times New Roman" panose="02020603050405020304" pitchFamily="18" charset="0"/>
                          <a:cs typeface="Arial" panose="020B0604020202020204" pitchFamily="34" charset="0"/>
                        </a:rPr>
                        <a:t>Projectomschrijving</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0955" algn="r">
                        <a:lnSpc>
                          <a:spcPct val="115000"/>
                        </a:lnSpc>
                      </a:pPr>
                      <a:r>
                        <a:rPr lang="nl-NL" sz="1800" b="1">
                          <a:effectLst/>
                          <a:latin typeface="Verdana" panose="020B0604030504040204" pitchFamily="34" charset="0"/>
                          <a:ea typeface="Times New Roman" panose="02020603050405020304" pitchFamily="18" charset="0"/>
                          <a:cs typeface="Arial" panose="020B0604020202020204" pitchFamily="34" charset="0"/>
                        </a:rPr>
                        <a:t>Bedrag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0028544"/>
                  </a:ext>
                </a:extLst>
              </a:tr>
              <a:tr h="301893">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subs-2024-001</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Ledencontactavond 2023</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40.000</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4827985"/>
                  </a:ext>
                </a:extLst>
              </a:tr>
              <a:tr h="301893">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Subs-2024-002</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Algemene ondersteuning vakgroep</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spcAft>
                          <a:spcPts val="0"/>
                        </a:spcAft>
                      </a:pPr>
                      <a:r>
                        <a:rPr lang="nl-NL"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119.500</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1250485"/>
                  </a:ext>
                </a:extLst>
              </a:tr>
              <a:tr h="301893">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Subs-2024-003</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Stroomversnelling 2026/2027</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50.000</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859786"/>
                  </a:ext>
                </a:extLst>
              </a:tr>
              <a:tr h="301893">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Subs-2024-004</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Stichting Warmtenetwerk 2024-2027</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120.000</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5613996"/>
                  </a:ext>
                </a:extLst>
              </a:tr>
              <a:tr h="301893">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2167568"/>
                  </a:ext>
                </a:extLst>
              </a:tr>
              <a:tr h="301893">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8288259"/>
                  </a:ext>
                </a:extLst>
              </a:tr>
              <a:tr h="301893">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9366820"/>
                  </a:ext>
                </a:extLst>
              </a:tr>
              <a:tr h="307295">
                <a:tc>
                  <a:txBody>
                    <a:bodyPr/>
                    <a:lstStyle/>
                    <a:p>
                      <a:pPr>
                        <a:lnSpc>
                          <a:spcPct val="115000"/>
                        </a:lnSpc>
                      </a:pPr>
                      <a:r>
                        <a:rPr lang="nl-NL" sz="1800">
                          <a:effectLst/>
                          <a:latin typeface="Times New Roman" panose="02020603050405020304" pitchFamily="18"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8266242"/>
                  </a:ext>
                </a:extLst>
              </a:tr>
              <a:tr h="301893">
                <a:tc>
                  <a:txBody>
                    <a:bodyPr/>
                    <a:lstStyle/>
                    <a:p>
                      <a:pPr>
                        <a:lnSpc>
                          <a:spcPct val="115000"/>
                        </a:lnSpc>
                      </a:pPr>
                      <a:r>
                        <a:rPr lang="nl-NL" sz="1800" b="1">
                          <a:effectLst/>
                          <a:latin typeface="Verdana" panose="020B0604030504040204" pitchFamily="34" charset="0"/>
                          <a:ea typeface="Times New Roman" panose="02020603050405020304" pitchFamily="18" charset="0"/>
                          <a:cs typeface="Arial" panose="020B0604020202020204" pitchFamily="34" charset="0"/>
                        </a:rPr>
                        <a:t>Totaal bedrag</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pPr>
                      <a:r>
                        <a:rPr lang="nl-NL" sz="1800" b="1">
                          <a:effectLst/>
                          <a:latin typeface="Verdana" panose="020B0604030504040204" pitchFamily="34" charset="0"/>
                          <a:ea typeface="Times New Roman" panose="02020603050405020304" pitchFamily="18" charset="0"/>
                          <a:cs typeface="Arial" panose="020B0604020202020204" pitchFamily="34" charset="0"/>
                        </a:rPr>
                        <a:t> </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111125" algn="r">
                        <a:lnSpc>
                          <a:spcPct val="115000"/>
                        </a:lnSpc>
                      </a:pPr>
                      <a:r>
                        <a:rPr lang="nl-NL" sz="1800" b="1">
                          <a:effectLst/>
                          <a:latin typeface="Verdana" panose="020B0604030504040204" pitchFamily="34" charset="0"/>
                          <a:ea typeface="Times New Roman" panose="02020603050405020304" pitchFamily="18" charset="0"/>
                          <a:cs typeface="Arial" panose="020B0604020202020204" pitchFamily="34" charset="0"/>
                        </a:rPr>
                        <a:t>325.500</a:t>
                      </a:r>
                      <a:endParaRPr lang="nl-NL" sz="18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0528388"/>
                  </a:ext>
                </a:extLst>
              </a:tr>
            </a:tbl>
          </a:graphicData>
        </a:graphic>
      </p:graphicFrame>
      <p:sp>
        <p:nvSpPr>
          <p:cNvPr id="4" name="Titel 3">
            <a:extLst>
              <a:ext uri="{FF2B5EF4-FFF2-40B4-BE49-F238E27FC236}">
                <a16:creationId xmlns:a16="http://schemas.microsoft.com/office/drawing/2014/main" id="{8717D5F3-F4FF-428B-70C1-15882F1CC209}"/>
              </a:ext>
            </a:extLst>
          </p:cNvPr>
          <p:cNvSpPr>
            <a:spLocks noGrp="1"/>
          </p:cNvSpPr>
          <p:nvPr>
            <p:ph type="title"/>
          </p:nvPr>
        </p:nvSpPr>
        <p:spPr/>
        <p:txBody>
          <a:bodyPr/>
          <a:lstStyle/>
          <a:p>
            <a:r>
              <a:rPr lang="nl-NL"/>
              <a:t>Toegekende subsidies </a:t>
            </a:r>
            <a:r>
              <a:rPr lang="nl-NL" err="1"/>
              <a:t>BoBo</a:t>
            </a:r>
            <a:endParaRPr lang="nl-NL"/>
          </a:p>
        </p:txBody>
      </p:sp>
    </p:spTree>
    <p:extLst>
      <p:ext uri="{BB962C8B-B14F-4D97-AF65-F5344CB8AC3E}">
        <p14:creationId xmlns:p14="http://schemas.microsoft.com/office/powerpoint/2010/main" val="170221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808018C-179A-737C-6403-4712BCA9ED23}"/>
              </a:ext>
            </a:extLst>
          </p:cNvPr>
          <p:cNvSpPr>
            <a:spLocks noGrp="1"/>
          </p:cNvSpPr>
          <p:nvPr>
            <p:ph type="body" sz="half" idx="2"/>
          </p:nvPr>
        </p:nvSpPr>
        <p:spPr/>
        <p:txBody>
          <a:bodyPr/>
          <a:lstStyle/>
          <a:p>
            <a:r>
              <a:rPr lang="nl-NL">
                <a:latin typeface="Daytona Condensed" panose="020B0506030503040204" pitchFamily="34" charset="0"/>
              </a:rPr>
              <a:t>En dat is hard nodig ook: de warmtemarkt kan wel een impuls gebruiken.</a:t>
            </a:r>
          </a:p>
          <a:p>
            <a:r>
              <a:rPr lang="nl-NL">
                <a:latin typeface="Daytona Condensed" panose="020B0506030503040204" pitchFamily="34" charset="0"/>
              </a:rPr>
              <a:t>Zie ook het verhaal van Peter later vanmiddag</a:t>
            </a:r>
          </a:p>
        </p:txBody>
      </p:sp>
      <p:pic>
        <p:nvPicPr>
          <p:cNvPr id="6" name="Tijdelijke aanduiding voor inhoud 5">
            <a:extLst>
              <a:ext uri="{FF2B5EF4-FFF2-40B4-BE49-F238E27FC236}">
                <a16:creationId xmlns:a16="http://schemas.microsoft.com/office/drawing/2014/main" id="{8E08DE12-FAC4-EF50-6F6B-D5EEAFCC37D7}"/>
              </a:ext>
            </a:extLst>
          </p:cNvPr>
          <p:cNvPicPr>
            <a:picLocks noGrp="1" noChangeAspect="1"/>
          </p:cNvPicPr>
          <p:nvPr>
            <p:ph sz="quarter" idx="13"/>
          </p:nvPr>
        </p:nvPicPr>
        <p:blipFill rotWithShape="1">
          <a:blip r:embed="rId2"/>
          <a:srcRect l="-3844" r="17335" b="1119"/>
          <a:stretch/>
        </p:blipFill>
        <p:spPr>
          <a:xfrm rot="5400000">
            <a:off x="7673457" y="2150819"/>
            <a:ext cx="3456385" cy="5580699"/>
          </a:xfrm>
        </p:spPr>
      </p:pic>
      <p:sp>
        <p:nvSpPr>
          <p:cNvPr id="4" name="Titel 3">
            <a:extLst>
              <a:ext uri="{FF2B5EF4-FFF2-40B4-BE49-F238E27FC236}">
                <a16:creationId xmlns:a16="http://schemas.microsoft.com/office/drawing/2014/main" id="{1480C220-5496-A417-2AEA-ADD99F763274}"/>
              </a:ext>
            </a:extLst>
          </p:cNvPr>
          <p:cNvSpPr>
            <a:spLocks noGrp="1"/>
          </p:cNvSpPr>
          <p:nvPr>
            <p:ph type="title"/>
          </p:nvPr>
        </p:nvSpPr>
        <p:spPr>
          <a:xfrm>
            <a:off x="285749" y="233542"/>
            <a:ext cx="4179409" cy="1481056"/>
          </a:xfrm>
        </p:spPr>
        <p:txBody>
          <a:bodyPr/>
          <a:lstStyle/>
          <a:p>
            <a:r>
              <a:rPr lang="nl-NL" err="1"/>
              <a:t>BoBo</a:t>
            </a:r>
            <a:r>
              <a:rPr lang="nl-NL"/>
              <a:t> subsidie: Warmtenet werkt aan professionalisering</a:t>
            </a:r>
          </a:p>
        </p:txBody>
      </p:sp>
      <p:pic>
        <p:nvPicPr>
          <p:cNvPr id="8" name="Afbeelding 7">
            <a:extLst>
              <a:ext uri="{FF2B5EF4-FFF2-40B4-BE49-F238E27FC236}">
                <a16:creationId xmlns:a16="http://schemas.microsoft.com/office/drawing/2014/main" id="{E42C8253-1105-7EE9-1C0A-BDD2970DD45E}"/>
              </a:ext>
            </a:extLst>
          </p:cNvPr>
          <p:cNvPicPr>
            <a:picLocks noChangeAspect="1"/>
          </p:cNvPicPr>
          <p:nvPr/>
        </p:nvPicPr>
        <p:blipFill rotWithShape="1">
          <a:blip r:embed="rId3"/>
          <a:srcRect l="13929" t="1301" r="13055"/>
          <a:stretch/>
        </p:blipFill>
        <p:spPr>
          <a:xfrm rot="5400000">
            <a:off x="6077129" y="-1380076"/>
            <a:ext cx="3544815" cy="6768754"/>
          </a:xfrm>
          <a:prstGeom prst="rect">
            <a:avLst/>
          </a:prstGeom>
        </p:spPr>
      </p:pic>
    </p:spTree>
    <p:extLst>
      <p:ext uri="{BB962C8B-B14F-4D97-AF65-F5344CB8AC3E}">
        <p14:creationId xmlns:p14="http://schemas.microsoft.com/office/powerpoint/2010/main" val="2314457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FDB3010-B2D2-B2A4-9BD2-6BD3FA11B926}"/>
              </a:ext>
            </a:extLst>
          </p:cNvPr>
          <p:cNvSpPr>
            <a:spLocks noGrp="1"/>
          </p:cNvSpPr>
          <p:nvPr>
            <p:ph type="body" sz="half" idx="2"/>
          </p:nvPr>
        </p:nvSpPr>
        <p:spPr/>
        <p:txBody>
          <a:bodyPr vert="horz" lIns="76200" tIns="76200" rIns="76200" bIns="76200" rtlCol="0" anchor="t">
            <a:noAutofit/>
          </a:bodyPr>
          <a:lstStyle/>
          <a:p>
            <a:r>
              <a:rPr lang="nl-NL">
                <a:latin typeface="Daytona Condensed"/>
              </a:rPr>
              <a:t>Samen werken aan meer en aantrekkelijker onderwijsaanbod voor de ondergrondse sector.. Het besluit of de overheid meebetaalt komt in september</a:t>
            </a:r>
            <a:endParaRPr lang="nl-NL">
              <a:latin typeface="Daytona Condensed" panose="020B0506030503040204" pitchFamily="34" charset="0"/>
            </a:endParaRPr>
          </a:p>
        </p:txBody>
      </p:sp>
      <p:pic>
        <p:nvPicPr>
          <p:cNvPr id="6" name="Tijdelijke aanduiding voor inhoud 5">
            <a:extLst>
              <a:ext uri="{FF2B5EF4-FFF2-40B4-BE49-F238E27FC236}">
                <a16:creationId xmlns:a16="http://schemas.microsoft.com/office/drawing/2014/main" id="{83A14492-E0E3-E594-5E4B-8DAEE40F1E5A}"/>
              </a:ext>
            </a:extLst>
          </p:cNvPr>
          <p:cNvPicPr>
            <a:picLocks noGrp="1" noChangeAspect="1"/>
          </p:cNvPicPr>
          <p:nvPr>
            <p:ph sz="quarter" idx="13"/>
          </p:nvPr>
        </p:nvPicPr>
        <p:blipFill>
          <a:blip r:embed="rId2"/>
          <a:stretch>
            <a:fillRect/>
          </a:stretch>
        </p:blipFill>
        <p:spPr>
          <a:xfrm>
            <a:off x="4159339" y="1375620"/>
            <a:ext cx="8002938" cy="4501652"/>
          </a:xfrm>
          <a:prstGeom prst="rect">
            <a:avLst/>
          </a:prstGeom>
        </p:spPr>
      </p:pic>
      <p:sp>
        <p:nvSpPr>
          <p:cNvPr id="4" name="Titel 3">
            <a:extLst>
              <a:ext uri="{FF2B5EF4-FFF2-40B4-BE49-F238E27FC236}">
                <a16:creationId xmlns:a16="http://schemas.microsoft.com/office/drawing/2014/main" id="{4A86BE0E-EF63-2D96-8571-1A0B5E391050}"/>
              </a:ext>
            </a:extLst>
          </p:cNvPr>
          <p:cNvSpPr>
            <a:spLocks noGrp="1"/>
          </p:cNvSpPr>
          <p:nvPr>
            <p:ph type="title"/>
          </p:nvPr>
        </p:nvSpPr>
        <p:spPr/>
        <p:txBody>
          <a:bodyPr/>
          <a:lstStyle/>
          <a:p>
            <a:r>
              <a:rPr lang="nl-NL" err="1"/>
              <a:t>BoBo</a:t>
            </a:r>
            <a:r>
              <a:rPr lang="nl-NL"/>
              <a:t> subsidie</a:t>
            </a:r>
            <a:br>
              <a:rPr lang="en-US"/>
            </a:br>
            <a:r>
              <a:rPr lang="nl-NL"/>
              <a:t>Opleidingstraject Stroomversnelling</a:t>
            </a:r>
          </a:p>
        </p:txBody>
      </p:sp>
      <p:pic>
        <p:nvPicPr>
          <p:cNvPr id="5" name="Afbeelding 4">
            <a:extLst>
              <a:ext uri="{FF2B5EF4-FFF2-40B4-BE49-F238E27FC236}">
                <a16:creationId xmlns:a16="http://schemas.microsoft.com/office/drawing/2014/main" id="{B9EEF6E6-B101-8C36-31AC-8E1A63C931F4}"/>
              </a:ext>
            </a:extLst>
          </p:cNvPr>
          <p:cNvPicPr>
            <a:picLocks noChangeAspect="1"/>
          </p:cNvPicPr>
          <p:nvPr/>
        </p:nvPicPr>
        <p:blipFill>
          <a:blip r:embed="rId3"/>
          <a:stretch>
            <a:fillRect/>
          </a:stretch>
        </p:blipFill>
        <p:spPr>
          <a:xfrm>
            <a:off x="-23574" y="3068960"/>
            <a:ext cx="4075606" cy="3789040"/>
          </a:xfrm>
          <a:prstGeom prst="rect">
            <a:avLst/>
          </a:prstGeom>
        </p:spPr>
      </p:pic>
    </p:spTree>
    <p:extLst>
      <p:ext uri="{BB962C8B-B14F-4D97-AF65-F5344CB8AC3E}">
        <p14:creationId xmlns:p14="http://schemas.microsoft.com/office/powerpoint/2010/main" val="781338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err="1">
                <a:latin typeface="Daytona Condensed"/>
              </a:rPr>
              <a:t>Vakgroepactiviteiten</a:t>
            </a:r>
            <a:endParaRPr lang="nl-NL" err="1">
              <a:latin typeface="Daytona Condensed" panose="020B0506030503040204" pitchFamily="34" charset="0"/>
            </a:endParaRP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996043"/>
            <a:ext cx="11499707" cy="5630471"/>
          </a:xfrm>
        </p:spPr>
        <p:txBody>
          <a:bodyPr vert="horz" lIns="76200" tIns="76200" rIns="76200" bIns="76200" rtlCol="0" anchor="t">
            <a:noAutofit/>
          </a:bodyPr>
          <a:lstStyle/>
          <a:p>
            <a:r>
              <a:rPr lang="nl-NL">
                <a:latin typeface="Daytona Condensed"/>
              </a:rPr>
              <a:t>1 november 2023: netwerkbijeenkomst 'Veilig werken aan kabels en leidingen' in Lopikerkapel</a:t>
            </a:r>
          </a:p>
          <a:p>
            <a:r>
              <a:rPr lang="nl-NL">
                <a:latin typeface="Daytona Condensed"/>
              </a:rPr>
              <a:t>17 november 2023: ALV Vakgroep ONG (online)</a:t>
            </a:r>
          </a:p>
          <a:p>
            <a:r>
              <a:rPr lang="nl-NL">
                <a:latin typeface="Daytona Condensed"/>
              </a:rPr>
              <a:t>1 februari 2024: </a:t>
            </a:r>
            <a:r>
              <a:rPr lang="nl-NL" err="1">
                <a:latin typeface="Daytona Condensed"/>
              </a:rPr>
              <a:t>nieuwjaars</a:t>
            </a:r>
            <a:r>
              <a:rPr lang="nl-NL">
                <a:latin typeface="Daytona Condensed"/>
              </a:rPr>
              <a:t>-/netwerkbijeenkomst 'de arbeidsmarkttransitie' in Bunnik</a:t>
            </a:r>
          </a:p>
          <a:p>
            <a:r>
              <a:rPr lang="nl-NL">
                <a:latin typeface="Daytona Condensed"/>
              </a:rPr>
              <a:t>15 maart 2024 de Ledencontactdag in St Gerlach</a:t>
            </a:r>
          </a:p>
          <a:p>
            <a:r>
              <a:rPr lang="nl-NL">
                <a:latin typeface="Daytona Condensed"/>
              </a:rPr>
              <a:t>De gebruikelijke, goed bezochte en nuttig bijeenkomsten van commissies, ledengroepen en bestuur</a:t>
            </a:r>
          </a:p>
          <a:p>
            <a:r>
              <a:rPr lang="nl-NL">
                <a:latin typeface="Daytona Condensed"/>
              </a:rPr>
              <a:t>Bedrijfsbezoeken</a:t>
            </a:r>
          </a:p>
          <a:p>
            <a:r>
              <a:rPr lang="nl-NL">
                <a:latin typeface="Daytona Condensed"/>
              </a:rPr>
              <a:t>De voortgangsrapportages over de uitvoering van het Jaarplan 2024 van de Vakgroep ONG</a:t>
            </a:r>
          </a:p>
          <a:p>
            <a:r>
              <a:rPr lang="nl-NL" b="1"/>
              <a:t>	</a:t>
            </a:r>
          </a:p>
        </p:txBody>
      </p:sp>
      <p:pic>
        <p:nvPicPr>
          <p:cNvPr id="5" name="Afbeelding 4" descr="Afbeelding met kleding, persoon, Menselijk gezicht, glimlach&#10;&#10;Automatisch gegenereerde beschrijving">
            <a:extLst>
              <a:ext uri="{FF2B5EF4-FFF2-40B4-BE49-F238E27FC236}">
                <a16:creationId xmlns:a16="http://schemas.microsoft.com/office/drawing/2014/main" id="{EF6975B6-F210-F119-8754-72E36901D401}"/>
              </a:ext>
            </a:extLst>
          </p:cNvPr>
          <p:cNvPicPr>
            <a:picLocks noChangeAspect="1"/>
          </p:cNvPicPr>
          <p:nvPr/>
        </p:nvPicPr>
        <p:blipFill>
          <a:blip r:embed="rId2"/>
          <a:stretch>
            <a:fillRect/>
          </a:stretch>
        </p:blipFill>
        <p:spPr>
          <a:xfrm>
            <a:off x="7674857" y="3982221"/>
            <a:ext cx="3648075" cy="2428875"/>
          </a:xfrm>
          <a:prstGeom prst="rect">
            <a:avLst/>
          </a:prstGeom>
        </p:spPr>
      </p:pic>
    </p:spTree>
    <p:extLst>
      <p:ext uri="{BB962C8B-B14F-4D97-AF65-F5344CB8AC3E}">
        <p14:creationId xmlns:p14="http://schemas.microsoft.com/office/powerpoint/2010/main" val="2378315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err="1">
                <a:latin typeface="Daytona Condensed"/>
              </a:rPr>
              <a:t>Vakgroepactiviteiten</a:t>
            </a:r>
            <a:endParaRPr lang="nl-NL" err="1">
              <a:latin typeface="Daytona Condensed" panose="020B0506030503040204" pitchFamily="34" charset="0"/>
            </a:endParaRP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996043"/>
            <a:ext cx="11499707" cy="5630471"/>
          </a:xfrm>
        </p:spPr>
        <p:txBody>
          <a:bodyPr vert="horz" lIns="76200" tIns="76200" rIns="76200" bIns="76200" rtlCol="0" anchor="t">
            <a:noAutofit/>
          </a:bodyPr>
          <a:lstStyle/>
          <a:p>
            <a:endParaRPr lang="nl-NL">
              <a:latin typeface="Daytona Condensed"/>
            </a:endParaRPr>
          </a:p>
          <a:p>
            <a:r>
              <a:rPr lang="nl-NL" b="1"/>
              <a:t>	</a:t>
            </a:r>
          </a:p>
        </p:txBody>
      </p:sp>
    </p:spTree>
    <p:extLst>
      <p:ext uri="{BB962C8B-B14F-4D97-AF65-F5344CB8AC3E}">
        <p14:creationId xmlns:p14="http://schemas.microsoft.com/office/powerpoint/2010/main" val="1469839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9BEBB-6A02-417D-8B64-29CD85D740D0}"/>
              </a:ext>
            </a:extLst>
          </p:cNvPr>
          <p:cNvSpPr>
            <a:spLocks noGrp="1"/>
          </p:cNvSpPr>
          <p:nvPr>
            <p:ph type="title"/>
          </p:nvPr>
        </p:nvSpPr>
        <p:spPr>
          <a:xfrm>
            <a:off x="600235" y="599090"/>
            <a:ext cx="10637281" cy="847948"/>
          </a:xfrm>
        </p:spPr>
        <p:txBody>
          <a:bodyPr/>
          <a:lstStyle/>
          <a:p>
            <a:r>
              <a:rPr lang="nl-NL">
                <a:latin typeface="Daytona Condensed"/>
              </a:rPr>
              <a:t>Versterking bureau-team Vakgroep ONG</a:t>
            </a:r>
          </a:p>
        </p:txBody>
      </p:sp>
      <p:pic>
        <p:nvPicPr>
          <p:cNvPr id="4" name="Afbeelding 3" descr="Afbeelding met Menselijk gezicht, persoon, Kin, Voorhoofd&#10;&#10;Automatisch gegenereerde beschrijving">
            <a:extLst>
              <a:ext uri="{FF2B5EF4-FFF2-40B4-BE49-F238E27FC236}">
                <a16:creationId xmlns:a16="http://schemas.microsoft.com/office/drawing/2014/main" id="{5E0C514F-9542-AE8D-8BE7-5C613BD7CA5F}"/>
              </a:ext>
            </a:extLst>
          </p:cNvPr>
          <p:cNvPicPr>
            <a:picLocks noChangeAspect="1"/>
          </p:cNvPicPr>
          <p:nvPr/>
        </p:nvPicPr>
        <p:blipFill>
          <a:blip r:embed="rId2"/>
          <a:stretch>
            <a:fillRect/>
          </a:stretch>
        </p:blipFill>
        <p:spPr>
          <a:xfrm>
            <a:off x="6369966" y="3106100"/>
            <a:ext cx="2317945" cy="2940398"/>
          </a:xfrm>
          <a:prstGeom prst="rect">
            <a:avLst/>
          </a:prstGeom>
        </p:spPr>
      </p:pic>
      <p:sp>
        <p:nvSpPr>
          <p:cNvPr id="6" name="Tekstvak 5">
            <a:extLst>
              <a:ext uri="{FF2B5EF4-FFF2-40B4-BE49-F238E27FC236}">
                <a16:creationId xmlns:a16="http://schemas.microsoft.com/office/drawing/2014/main" id="{85096DC2-D80A-AEE7-F4BC-24F94BD42D2B}"/>
              </a:ext>
            </a:extLst>
          </p:cNvPr>
          <p:cNvSpPr txBox="1"/>
          <p:nvPr/>
        </p:nvSpPr>
        <p:spPr>
          <a:xfrm>
            <a:off x="594785" y="1719345"/>
            <a:ext cx="90974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sz="2000">
                <a:ea typeface="+mn-lt"/>
                <a:cs typeface="+mn-lt"/>
              </a:rPr>
              <a:t>Per 15 januari 2024 nieuwe collega Secretariaat, Ilse </a:t>
            </a:r>
            <a:r>
              <a:rPr lang="nl-NL" sz="2000" err="1">
                <a:ea typeface="+mn-lt"/>
                <a:cs typeface="+mn-lt"/>
              </a:rPr>
              <a:t>Feijtel</a:t>
            </a:r>
            <a:endParaRPr lang="nl-NL" err="1"/>
          </a:p>
          <a:p>
            <a:pPr marL="285750" indent="-285750">
              <a:buFont typeface="Arial"/>
              <a:buChar char="•"/>
            </a:pPr>
            <a:r>
              <a:rPr lang="nl-NL" sz="2000"/>
              <a:t>Per 21 mei 2024 nieuwe collega Hein-Bert Schurink, adviseur warmte- en watertransitie</a:t>
            </a:r>
            <a:endParaRPr lang="nl-NL"/>
          </a:p>
          <a:p>
            <a:endParaRPr lang="nl-NL" sz="2000"/>
          </a:p>
        </p:txBody>
      </p:sp>
      <p:pic>
        <p:nvPicPr>
          <p:cNvPr id="3" name="Afbeelding 2" descr="Afbeelding met Menselijk gezicht, persoon, kleding, glimlach&#10;&#10;Automatisch gegenereerde beschrijving">
            <a:extLst>
              <a:ext uri="{FF2B5EF4-FFF2-40B4-BE49-F238E27FC236}">
                <a16:creationId xmlns:a16="http://schemas.microsoft.com/office/drawing/2014/main" id="{9456EFED-CC2D-4352-02AF-20EB1F86DF64}"/>
              </a:ext>
            </a:extLst>
          </p:cNvPr>
          <p:cNvPicPr>
            <a:picLocks noChangeAspect="1"/>
          </p:cNvPicPr>
          <p:nvPr/>
        </p:nvPicPr>
        <p:blipFill>
          <a:blip r:embed="rId3"/>
          <a:stretch>
            <a:fillRect/>
          </a:stretch>
        </p:blipFill>
        <p:spPr>
          <a:xfrm>
            <a:off x="2109108" y="3102429"/>
            <a:ext cx="2939142" cy="2925535"/>
          </a:xfrm>
          <a:prstGeom prst="rect">
            <a:avLst/>
          </a:prstGeom>
        </p:spPr>
      </p:pic>
    </p:spTree>
    <p:extLst>
      <p:ext uri="{BB962C8B-B14F-4D97-AF65-F5344CB8AC3E}">
        <p14:creationId xmlns:p14="http://schemas.microsoft.com/office/powerpoint/2010/main" val="29120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a:latin typeface="Daytona Condensed" panose="020B0506030503040204" pitchFamily="34" charset="0"/>
              </a:rPr>
              <a:t>Agenda</a:t>
            </a:r>
          </a:p>
        </p:txBody>
      </p:sp>
      <p:sp>
        <p:nvSpPr>
          <p:cNvPr id="3" name="Tijdelijke aanduiding voor inhoud 2">
            <a:extLst>
              <a:ext uri="{FF2B5EF4-FFF2-40B4-BE49-F238E27FC236}">
                <a16:creationId xmlns:a16="http://schemas.microsoft.com/office/drawing/2014/main" id="{936667BC-8AD2-4265-5CBB-FB142C4DAD86}"/>
              </a:ext>
            </a:extLst>
          </p:cNvPr>
          <p:cNvSpPr>
            <a:spLocks noGrp="1"/>
          </p:cNvSpPr>
          <p:nvPr>
            <p:ph idx="1"/>
          </p:nvPr>
        </p:nvSpPr>
        <p:spPr>
          <a:xfrm>
            <a:off x="284925" y="1346963"/>
            <a:ext cx="11499707" cy="4818341"/>
          </a:xfrm>
        </p:spPr>
        <p:txBody>
          <a:bodyPr vert="horz" lIns="76200" tIns="76200" rIns="76200" bIns="76200" rtlCol="0" anchor="t">
            <a:noAutofit/>
          </a:bodyPr>
          <a:lstStyle/>
          <a:p>
            <a:r>
              <a:rPr lang="nl-NL" dirty="0">
                <a:latin typeface="Daytona Condensed"/>
              </a:rPr>
              <a:t>14:00 – 14:05 uur:   Opening, vaststellen agenda, mededelingen</a:t>
            </a:r>
          </a:p>
          <a:p>
            <a:r>
              <a:rPr lang="nl-NL" dirty="0">
                <a:latin typeface="Daytona Condensed"/>
              </a:rPr>
              <a:t>14:05 – 15:00 uur:   </a:t>
            </a:r>
            <a:r>
              <a:rPr lang="nl-NL" dirty="0" err="1">
                <a:latin typeface="Daytona Condensed"/>
              </a:rPr>
              <a:t>Vakgroepzaken</a:t>
            </a:r>
            <a:endParaRPr lang="nl-NL" dirty="0" err="1">
              <a:latin typeface="Daytona Condensed" panose="020B0506030503040204" pitchFamily="34" charset="0"/>
            </a:endParaRPr>
          </a:p>
          <a:p>
            <a:r>
              <a:rPr lang="nl-NL" dirty="0">
                <a:latin typeface="Daytona Condensed"/>
              </a:rPr>
              <a:t>15:00 – 15:45 uur:   Visie op gasinfra tot aan 2050 door Jarig </a:t>
            </a:r>
            <a:r>
              <a:rPr lang="nl-NL" dirty="0" err="1">
                <a:latin typeface="Daytona Condensed"/>
              </a:rPr>
              <a:t>Steringa</a:t>
            </a:r>
            <a:r>
              <a:rPr lang="nl-NL" dirty="0">
                <a:latin typeface="Daytona Condensed"/>
              </a:rPr>
              <a:t> van </a:t>
            </a:r>
            <a:r>
              <a:rPr lang="nl-NL" dirty="0" err="1">
                <a:latin typeface="Daytona Condensed"/>
              </a:rPr>
              <a:t>Gasunie</a:t>
            </a:r>
            <a:endParaRPr lang="nl-NL" dirty="0" err="1">
              <a:latin typeface="Daytona Condensed" panose="020B0506030503040204" pitchFamily="34" charset="0"/>
            </a:endParaRPr>
          </a:p>
          <a:p>
            <a:r>
              <a:rPr lang="nl-NL" dirty="0">
                <a:latin typeface="Daytona Condensed"/>
              </a:rPr>
              <a:t>15:45 – 16:15 uur:   Pauze</a:t>
            </a:r>
          </a:p>
          <a:p>
            <a:r>
              <a:rPr lang="nl-NL" dirty="0">
                <a:latin typeface="Daytona Condensed"/>
              </a:rPr>
              <a:t>16:15 – 16:30 uur:   Actualiteiten BNL door Jelmer Alberts of Guido van Tongeren</a:t>
            </a:r>
          </a:p>
          <a:p>
            <a:r>
              <a:rPr lang="nl-NL" dirty="0">
                <a:latin typeface="Daytona Condensed"/>
              </a:rPr>
              <a:t>16:30 – 17:00 uur:   Stand van zaken en vooruitblik WKI-strategie door Peter Blesgraaf</a:t>
            </a:r>
          </a:p>
          <a:p>
            <a:r>
              <a:rPr lang="nl-NL" dirty="0">
                <a:latin typeface="Daytona Condensed"/>
              </a:rPr>
              <a:t>17:00 – 17:30 uur:    Borrel</a:t>
            </a:r>
          </a:p>
          <a:p>
            <a:r>
              <a:rPr lang="nl-NL" dirty="0">
                <a:latin typeface="Daytona Condensed"/>
              </a:rPr>
              <a:t>17:30 – 19:00 uur:    Barbecue</a:t>
            </a:r>
          </a:p>
          <a:p>
            <a:endParaRPr lang="nl-NL">
              <a:latin typeface="Daytona Condensed" panose="020B0506030503040204" pitchFamily="34" charset="0"/>
            </a:endParaRPr>
          </a:p>
          <a:p>
            <a:r>
              <a:rPr lang="nl-NL" b="1" dirty="0"/>
              <a:t>	</a:t>
            </a:r>
          </a:p>
        </p:txBody>
      </p:sp>
    </p:spTree>
    <p:extLst>
      <p:ext uri="{BB962C8B-B14F-4D97-AF65-F5344CB8AC3E}">
        <p14:creationId xmlns:p14="http://schemas.microsoft.com/office/powerpoint/2010/main" val="4276745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129-79EB-D8CA-3286-36103A5E71A4}"/>
              </a:ext>
            </a:extLst>
          </p:cNvPr>
          <p:cNvSpPr>
            <a:spLocks noGrp="1"/>
          </p:cNvSpPr>
          <p:nvPr>
            <p:ph type="title"/>
          </p:nvPr>
        </p:nvSpPr>
        <p:spPr>
          <a:xfrm>
            <a:off x="284925" y="204789"/>
            <a:ext cx="10637281" cy="775940"/>
          </a:xfrm>
        </p:spPr>
        <p:txBody>
          <a:bodyPr/>
          <a:lstStyle/>
          <a:p>
            <a:r>
              <a:rPr lang="nl-NL">
                <a:latin typeface="Daytona Condensed"/>
              </a:rPr>
              <a:t>Notulen ALV 17 november 2023</a:t>
            </a:r>
            <a:endParaRPr lang="nl-NL">
              <a:latin typeface="Daytona Condensed" panose="020B0506030503040204" pitchFamily="34" charset="0"/>
            </a:endParaRPr>
          </a:p>
        </p:txBody>
      </p:sp>
      <p:sp>
        <p:nvSpPr>
          <p:cNvPr id="6" name="Tijdelijke aanduiding voor inhoud 5">
            <a:extLst>
              <a:ext uri="{FF2B5EF4-FFF2-40B4-BE49-F238E27FC236}">
                <a16:creationId xmlns:a16="http://schemas.microsoft.com/office/drawing/2014/main" id="{80F66E65-48F0-D53E-8EBE-9E507A9A62E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880917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9CC8E82-25C3-4DB1-BE96-248F50D32998}"/>
              </a:ext>
            </a:extLst>
          </p:cNvPr>
          <p:cNvSpPr>
            <a:spLocks noGrp="1"/>
          </p:cNvSpPr>
          <p:nvPr>
            <p:ph type="pic" sz="quarter" idx="12"/>
          </p:nvPr>
        </p:nvSpPr>
        <p:spPr/>
        <p:txBody>
          <a:bodyPr/>
          <a:lstStyle/>
          <a:p>
            <a:endParaRPr lang="nl-NL"/>
          </a:p>
        </p:txBody>
      </p:sp>
      <p:sp>
        <p:nvSpPr>
          <p:cNvPr id="4" name="Titel 3">
            <a:extLst>
              <a:ext uri="{FF2B5EF4-FFF2-40B4-BE49-F238E27FC236}">
                <a16:creationId xmlns:a16="http://schemas.microsoft.com/office/drawing/2014/main" id="{159399D6-DBC3-4A60-ACDA-B6252F5CF1CA}"/>
              </a:ext>
            </a:extLst>
          </p:cNvPr>
          <p:cNvSpPr>
            <a:spLocks noGrp="1"/>
          </p:cNvSpPr>
          <p:nvPr>
            <p:ph type="ctrTitle"/>
          </p:nvPr>
        </p:nvSpPr>
        <p:spPr>
          <a:xfrm>
            <a:off x="2250821" y="4163216"/>
            <a:ext cx="9433048" cy="1165899"/>
          </a:xfrm>
        </p:spPr>
        <p:txBody>
          <a:bodyPr/>
          <a:lstStyle/>
          <a:p>
            <a:r>
              <a:rPr lang="nl-NL" sz="3200">
                <a:latin typeface="Daytona Condensed"/>
              </a:rPr>
              <a:t>Presentatie Jarig </a:t>
            </a:r>
            <a:r>
              <a:rPr lang="nl-NL" sz="3200" err="1">
                <a:latin typeface="Daytona Condensed"/>
              </a:rPr>
              <a:t>Steringa</a:t>
            </a:r>
            <a:r>
              <a:rPr lang="nl-NL" sz="3200">
                <a:latin typeface="Daytona Condensed"/>
              </a:rPr>
              <a:t> (</a:t>
            </a:r>
            <a:r>
              <a:rPr lang="nl-NL" sz="3200" err="1">
                <a:latin typeface="Daytona Condensed"/>
              </a:rPr>
              <a:t>Gasunie</a:t>
            </a:r>
            <a:r>
              <a:rPr lang="nl-NL" sz="3200">
                <a:latin typeface="Daytona Condensed"/>
              </a:rPr>
              <a:t>)</a:t>
            </a:r>
            <a:br>
              <a:rPr lang="nl-NL" sz="3200">
                <a:latin typeface="Daytona Condensed"/>
              </a:rPr>
            </a:br>
            <a:r>
              <a:rPr lang="nl-NL" sz="3200">
                <a:latin typeface="Daytona Condensed"/>
              </a:rPr>
              <a:t>'Visie op de gasinfra tot aan 20250'</a:t>
            </a:r>
            <a:endParaRPr lang="nl-NL" sz="3200">
              <a:latin typeface="Daytona Condensed" panose="020B0506030503040204" pitchFamily="34" charset="0"/>
            </a:endParaRPr>
          </a:p>
        </p:txBody>
      </p:sp>
    </p:spTree>
    <p:extLst>
      <p:ext uri="{BB962C8B-B14F-4D97-AF65-F5344CB8AC3E}">
        <p14:creationId xmlns:p14="http://schemas.microsoft.com/office/powerpoint/2010/main" val="488485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B19403F-AB1D-191E-5A02-F3B818F3448A}"/>
              </a:ext>
            </a:extLst>
          </p:cNvPr>
          <p:cNvSpPr>
            <a:spLocks noGrp="1"/>
          </p:cNvSpPr>
          <p:nvPr>
            <p:ph type="body" sz="quarter" idx="24"/>
          </p:nvPr>
        </p:nvSpPr>
        <p:spPr/>
        <p:txBody>
          <a:bodyPr/>
          <a:lstStyle/>
          <a:p>
            <a:endParaRPr lang="nl-NL"/>
          </a:p>
        </p:txBody>
      </p:sp>
      <p:sp>
        <p:nvSpPr>
          <p:cNvPr id="4" name="Tijdelijke aanduiding voor tekst 3">
            <a:extLst>
              <a:ext uri="{FF2B5EF4-FFF2-40B4-BE49-F238E27FC236}">
                <a16:creationId xmlns:a16="http://schemas.microsoft.com/office/drawing/2014/main" id="{AF75EC0B-B2DD-776B-0E05-EF5B53C60CBC}"/>
              </a:ext>
            </a:extLst>
          </p:cNvPr>
          <p:cNvSpPr>
            <a:spLocks noGrp="1"/>
          </p:cNvSpPr>
          <p:nvPr>
            <p:ph type="body" sz="quarter" idx="21"/>
          </p:nvPr>
        </p:nvSpPr>
        <p:spPr/>
        <p:txBody>
          <a:bodyPr/>
          <a:lstStyle/>
          <a:p>
            <a:endParaRPr lang="nl-NL"/>
          </a:p>
        </p:txBody>
      </p:sp>
      <p:sp>
        <p:nvSpPr>
          <p:cNvPr id="5" name="Tijdelijke aanduiding voor tekst 4">
            <a:extLst>
              <a:ext uri="{FF2B5EF4-FFF2-40B4-BE49-F238E27FC236}">
                <a16:creationId xmlns:a16="http://schemas.microsoft.com/office/drawing/2014/main" id="{F0A625CF-05EC-9B33-F107-90EE5C7572C0}"/>
              </a:ext>
            </a:extLst>
          </p:cNvPr>
          <p:cNvSpPr>
            <a:spLocks noGrp="1"/>
          </p:cNvSpPr>
          <p:nvPr>
            <p:ph type="body" sz="quarter" idx="20"/>
          </p:nvPr>
        </p:nvSpPr>
        <p:spPr/>
        <p:txBody>
          <a:bodyPr/>
          <a:lstStyle/>
          <a:p>
            <a:endParaRPr lang="nl-NL"/>
          </a:p>
        </p:txBody>
      </p:sp>
      <p:sp>
        <p:nvSpPr>
          <p:cNvPr id="6" name="Titel 5">
            <a:extLst>
              <a:ext uri="{FF2B5EF4-FFF2-40B4-BE49-F238E27FC236}">
                <a16:creationId xmlns:a16="http://schemas.microsoft.com/office/drawing/2014/main" id="{5208509E-1A8A-22B5-2F42-C9B96A1DB39C}"/>
              </a:ext>
            </a:extLst>
          </p:cNvPr>
          <p:cNvSpPr>
            <a:spLocks noGrp="1"/>
          </p:cNvSpPr>
          <p:nvPr>
            <p:ph type="ctrTitle"/>
          </p:nvPr>
        </p:nvSpPr>
        <p:spPr>
          <a:xfrm>
            <a:off x="0" y="1"/>
            <a:ext cx="12193200" cy="3187911"/>
          </a:xfrm>
        </p:spPr>
        <p:txBody>
          <a:bodyPr/>
          <a:lstStyle/>
          <a:p>
            <a:pPr algn="l">
              <a:lnSpc>
                <a:spcPct val="100000"/>
              </a:lnSpc>
            </a:pPr>
            <a:r>
              <a:rPr lang="nl-NL" err="1"/>
              <a:t>InfraVisie</a:t>
            </a:r>
            <a:r>
              <a:rPr lang="nl-NL"/>
              <a:t> </a:t>
            </a:r>
            <a:br>
              <a:rPr lang="nl-NL" sz="3200"/>
            </a:br>
            <a:r>
              <a:rPr lang="nl-NL" sz="2800" b="0"/>
              <a:t>	</a:t>
            </a:r>
            <a:r>
              <a:rPr lang="nl-NL" sz="2800"/>
              <a:t>	</a:t>
            </a:r>
            <a:br>
              <a:rPr lang="nl-NL" sz="2800"/>
            </a:br>
            <a:br>
              <a:rPr lang="nl-NL" sz="1800"/>
            </a:br>
            <a:br>
              <a:rPr lang="nl-NL" sz="2800"/>
            </a:br>
            <a:endParaRPr lang="nl-NL" sz="2800"/>
          </a:p>
        </p:txBody>
      </p:sp>
      <p:sp>
        <p:nvSpPr>
          <p:cNvPr id="7" name="Tijdelijke aanduiding voor tekst 6">
            <a:extLst>
              <a:ext uri="{FF2B5EF4-FFF2-40B4-BE49-F238E27FC236}">
                <a16:creationId xmlns:a16="http://schemas.microsoft.com/office/drawing/2014/main" id="{6B5CC8AB-BDFA-D167-658A-04F0EE9D1140}"/>
              </a:ext>
            </a:extLst>
          </p:cNvPr>
          <p:cNvSpPr>
            <a:spLocks noGrp="1"/>
          </p:cNvSpPr>
          <p:nvPr>
            <p:ph type="body" sz="quarter" idx="22"/>
          </p:nvPr>
        </p:nvSpPr>
        <p:spPr/>
        <p:txBody>
          <a:bodyPr/>
          <a:lstStyle/>
          <a:p>
            <a:endParaRPr lang="nl-NL"/>
          </a:p>
        </p:txBody>
      </p:sp>
      <p:pic>
        <p:nvPicPr>
          <p:cNvPr id="16" name="Tijdelijke aanduiding voor afbeelding 8" descr="Afbeelding met buitenshuis, hemel, persoon, kleding&#10;&#10;Automatisch gegenereerde beschrijving">
            <a:extLst>
              <a:ext uri="{FF2B5EF4-FFF2-40B4-BE49-F238E27FC236}">
                <a16:creationId xmlns:a16="http://schemas.microsoft.com/office/drawing/2014/main" id="{019248D0-38D6-8DFD-0BA2-5D668BB35397}"/>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val="0"/>
              </a:ext>
            </a:extLst>
          </a:blip>
          <a:srcRect t="7" b="47476"/>
          <a:stretch/>
        </p:blipFill>
        <p:spPr>
          <a:xfrm>
            <a:off x="-1200" y="2527301"/>
            <a:ext cx="12193200" cy="3602124"/>
          </a:xfrm>
        </p:spPr>
      </p:pic>
      <p:sp>
        <p:nvSpPr>
          <p:cNvPr id="17" name="Tekstvak 16">
            <a:extLst>
              <a:ext uri="{FF2B5EF4-FFF2-40B4-BE49-F238E27FC236}">
                <a16:creationId xmlns:a16="http://schemas.microsoft.com/office/drawing/2014/main" id="{F01FE19C-990A-29F4-639C-F2579C57E534}"/>
              </a:ext>
            </a:extLst>
          </p:cNvPr>
          <p:cNvSpPr txBox="1"/>
          <p:nvPr/>
        </p:nvSpPr>
        <p:spPr>
          <a:xfrm>
            <a:off x="1283300" y="5409768"/>
            <a:ext cx="5054600" cy="615553"/>
          </a:xfrm>
          <a:prstGeom prst="rect">
            <a:avLst/>
          </a:prstGeom>
          <a:noFill/>
        </p:spPr>
        <p:txBody>
          <a:bodyPr wrap="square" lIns="0" tIns="0" rIns="0" bIns="0" rtlCol="0">
            <a:spAutoFit/>
          </a:bodyPr>
          <a:lstStyle/>
          <a:p>
            <a:r>
              <a:rPr lang="nl-NL" sz="2000">
                <a:solidFill>
                  <a:schemeClr val="bg1"/>
                </a:solidFill>
              </a:rPr>
              <a:t>Jarig Steringa</a:t>
            </a:r>
          </a:p>
          <a:p>
            <a:r>
              <a:rPr lang="nl-NL" sz="2000">
                <a:solidFill>
                  <a:schemeClr val="bg1"/>
                </a:solidFill>
              </a:rPr>
              <a:t>4 juni 2024</a:t>
            </a:r>
          </a:p>
        </p:txBody>
      </p:sp>
      <p:sp>
        <p:nvSpPr>
          <p:cNvPr id="18" name="Tekstvak 17">
            <a:extLst>
              <a:ext uri="{FF2B5EF4-FFF2-40B4-BE49-F238E27FC236}">
                <a16:creationId xmlns:a16="http://schemas.microsoft.com/office/drawing/2014/main" id="{33926AAC-3819-54C0-20DB-A58DF5DE5C9D}"/>
              </a:ext>
            </a:extLst>
          </p:cNvPr>
          <p:cNvSpPr txBox="1"/>
          <p:nvPr/>
        </p:nvSpPr>
        <p:spPr>
          <a:xfrm>
            <a:off x="864000" y="1474727"/>
            <a:ext cx="6311900" cy="800219"/>
          </a:xfrm>
          <a:prstGeom prst="rect">
            <a:avLst/>
          </a:prstGeom>
          <a:noFill/>
        </p:spPr>
        <p:txBody>
          <a:bodyPr wrap="square" lIns="0" tIns="0" rIns="0" bIns="0" rtlCol="0">
            <a:spAutoFit/>
          </a:bodyPr>
          <a:lstStyle/>
          <a:p>
            <a:r>
              <a:rPr lang="nl-NL" sz="2600" b="0" err="1">
                <a:solidFill>
                  <a:schemeClr val="tx2"/>
                </a:solidFill>
              </a:rPr>
              <a:t>Gasunie’s</a:t>
            </a:r>
            <a:r>
              <a:rPr lang="nl-NL" sz="2600" b="0">
                <a:solidFill>
                  <a:schemeClr val="tx2"/>
                </a:solidFill>
              </a:rPr>
              <a:t> visie op de ontwikkeling </a:t>
            </a:r>
            <a:br>
              <a:rPr lang="nl-NL" sz="2600" b="0">
                <a:solidFill>
                  <a:schemeClr val="tx2"/>
                </a:solidFill>
              </a:rPr>
            </a:br>
            <a:r>
              <a:rPr lang="nl-NL" sz="2600" b="0">
                <a:solidFill>
                  <a:schemeClr val="tx2"/>
                </a:solidFill>
              </a:rPr>
              <a:t>van de gasinfrastructuur tot 2050</a:t>
            </a:r>
            <a:endParaRPr lang="nl-NL" sz="2600">
              <a:solidFill>
                <a:schemeClr val="tx2"/>
              </a:solidFill>
            </a:endParaRPr>
          </a:p>
        </p:txBody>
      </p:sp>
    </p:spTree>
    <p:extLst>
      <p:ext uri="{BB962C8B-B14F-4D97-AF65-F5344CB8AC3E}">
        <p14:creationId xmlns:p14="http://schemas.microsoft.com/office/powerpoint/2010/main" val="1028856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4" descr="Afbeelding met kleding, persoon, helm, hemel&#10;&#10;Automatisch gegenereerde beschrijving">
            <a:extLst>
              <a:ext uri="{FF2B5EF4-FFF2-40B4-BE49-F238E27FC236}">
                <a16:creationId xmlns:a16="http://schemas.microsoft.com/office/drawing/2014/main" id="{48A54940-4928-4968-AEEA-F2EB7933FB84}"/>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val="0"/>
              </a:ext>
            </a:extLst>
          </a:blip>
          <a:srcRect t="21827" b="15011"/>
          <a:stretch/>
        </p:blipFill>
        <p:spPr>
          <a:xfrm>
            <a:off x="-1180" y="1209234"/>
            <a:ext cx="12193180" cy="5140766"/>
          </a:xfrm>
          <a:noFill/>
        </p:spPr>
      </p:pic>
      <p:sp>
        <p:nvSpPr>
          <p:cNvPr id="14" name="Title 2">
            <a:extLst>
              <a:ext uri="{FF2B5EF4-FFF2-40B4-BE49-F238E27FC236}">
                <a16:creationId xmlns:a16="http://schemas.microsoft.com/office/drawing/2014/main" id="{38095C72-FD7E-26BC-F24A-FB6CD888DFAA}"/>
              </a:ext>
            </a:extLst>
          </p:cNvPr>
          <p:cNvSpPr>
            <a:spLocks noGrp="1"/>
          </p:cNvSpPr>
          <p:nvPr>
            <p:ph type="ctrTitle"/>
          </p:nvPr>
        </p:nvSpPr>
        <p:spPr>
          <a:xfrm>
            <a:off x="0" y="0"/>
            <a:ext cx="12193200" cy="1725972"/>
          </a:xfrm>
        </p:spPr>
        <p:txBody>
          <a:bodyPr/>
          <a:lstStyle/>
          <a:p>
            <a:r>
              <a:rPr lang="nl-NL" sz="4000"/>
              <a:t>Hoe Nederland in de toekomst van duurzame energie te voorzien?</a:t>
            </a:r>
            <a:endParaRPr lang="en-US" sz="4000"/>
          </a:p>
        </p:txBody>
      </p:sp>
    </p:spTree>
    <p:extLst>
      <p:ext uri="{BB962C8B-B14F-4D97-AF65-F5344CB8AC3E}">
        <p14:creationId xmlns:p14="http://schemas.microsoft.com/office/powerpoint/2010/main" val="1695866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EE7A28D-70CD-614B-B28E-3B5C2435C51F}"/>
              </a:ext>
            </a:extLst>
          </p:cNvPr>
          <p:cNvSpPr>
            <a:spLocks noGrp="1"/>
          </p:cNvSpPr>
          <p:nvPr>
            <p:ph idx="1"/>
          </p:nvPr>
        </p:nvSpPr>
        <p:spPr>
          <a:xfrm>
            <a:off x="503998" y="447675"/>
            <a:ext cx="5211001" cy="5232631"/>
          </a:xfrm>
        </p:spPr>
        <p:txBody>
          <a:bodyPr/>
          <a:lstStyle/>
          <a:p>
            <a:pPr marL="514350" indent="-514350" algn="l">
              <a:buFont typeface="+mj-lt"/>
              <a:buAutoNum type="arabicPeriod"/>
            </a:pPr>
            <a:r>
              <a:rPr lang="nl-NL" b="1"/>
              <a:t>II3050: onze energievoorziening moet op de schop</a:t>
            </a:r>
            <a:br>
              <a:rPr lang="nl-NL"/>
            </a:br>
            <a:endParaRPr lang="nl-NL"/>
          </a:p>
          <a:p>
            <a:pPr lvl="1" algn="l"/>
            <a:r>
              <a:rPr lang="nl-NL">
                <a:solidFill>
                  <a:schemeClr val="tx2"/>
                </a:solidFill>
              </a:rPr>
              <a:t>Het elektriciteitsnet wordt twee tot drie keer zo groot</a:t>
            </a:r>
          </a:p>
          <a:p>
            <a:pPr lvl="1" algn="l"/>
            <a:r>
              <a:rPr lang="nl-NL">
                <a:solidFill>
                  <a:schemeClr val="tx2"/>
                </a:solidFill>
              </a:rPr>
              <a:t>Het gastransportnetwerk blijft belangrijk</a:t>
            </a:r>
            <a:br>
              <a:rPr lang="nl-NL">
                <a:solidFill>
                  <a:schemeClr val="tx2"/>
                </a:solidFill>
              </a:rPr>
            </a:br>
            <a:r>
              <a:rPr lang="nl-NL" sz="1800">
                <a:solidFill>
                  <a:schemeClr val="tx2"/>
                </a:solidFill>
              </a:rPr>
              <a:t>- </a:t>
            </a:r>
            <a:r>
              <a:rPr lang="nl-NL" sz="1600">
                <a:solidFill>
                  <a:schemeClr val="tx2"/>
                </a:solidFill>
              </a:rPr>
              <a:t>Eerst nog aardgas</a:t>
            </a:r>
            <a:br>
              <a:rPr lang="nl-NL" sz="1600">
                <a:solidFill>
                  <a:schemeClr val="tx2"/>
                </a:solidFill>
              </a:rPr>
            </a:br>
            <a:r>
              <a:rPr lang="nl-NL" sz="1600">
                <a:solidFill>
                  <a:schemeClr val="tx2"/>
                </a:solidFill>
              </a:rPr>
              <a:t>- Steeds meer waterstof en groen gas</a:t>
            </a:r>
          </a:p>
          <a:p>
            <a:pPr lvl="1" algn="l"/>
            <a:r>
              <a:rPr lang="nl-NL">
                <a:solidFill>
                  <a:schemeClr val="tx2"/>
                </a:solidFill>
              </a:rPr>
              <a:t>Transport van CO</a:t>
            </a:r>
            <a:r>
              <a:rPr lang="nl-NL" baseline="-25000">
                <a:solidFill>
                  <a:schemeClr val="tx2"/>
                </a:solidFill>
              </a:rPr>
              <a:t>2</a:t>
            </a:r>
            <a:r>
              <a:rPr lang="nl-NL">
                <a:solidFill>
                  <a:schemeClr val="tx2"/>
                </a:solidFill>
              </a:rPr>
              <a:t> (naar opslag) en warmte (naar huizen) neemt sterk toe</a:t>
            </a:r>
            <a:br>
              <a:rPr lang="nl-NL">
                <a:solidFill>
                  <a:schemeClr val="tx2"/>
                </a:solidFill>
              </a:rPr>
            </a:br>
            <a:endParaRPr lang="nl-NL">
              <a:solidFill>
                <a:schemeClr val="tx2"/>
              </a:solidFill>
            </a:endParaRPr>
          </a:p>
          <a:p>
            <a:pPr marL="514350" indent="-514350" algn="l">
              <a:buFont typeface="+mj-lt"/>
              <a:buAutoNum type="arabicPeriod"/>
            </a:pPr>
            <a:r>
              <a:rPr lang="nl-NL" b="1"/>
              <a:t>De infrastructuur van Gasunie speelt een centrale rol</a:t>
            </a:r>
            <a:br>
              <a:rPr lang="nl-NL"/>
            </a:br>
            <a:endParaRPr lang="nl-NL"/>
          </a:p>
          <a:p>
            <a:pPr marL="342900" lvl="1" indent="-342900" algn="l">
              <a:buFont typeface="Arial" panose="020B0604020202020204" pitchFamily="34" charset="0"/>
              <a:buChar char="•"/>
            </a:pPr>
            <a:r>
              <a:rPr lang="nl-NL">
                <a:solidFill>
                  <a:schemeClr val="tx2"/>
                </a:solidFill>
              </a:rPr>
              <a:t>Voor energiezekerheid en betaalbaarheid</a:t>
            </a:r>
          </a:p>
          <a:p>
            <a:pPr marL="342900" lvl="1" indent="-342900" algn="l">
              <a:buFont typeface="Arial" panose="020B0604020202020204" pitchFamily="34" charset="0"/>
              <a:buChar char="•"/>
            </a:pPr>
            <a:r>
              <a:rPr lang="nl-NL">
                <a:solidFill>
                  <a:schemeClr val="tx2"/>
                </a:solidFill>
              </a:rPr>
              <a:t>Door koppeling met elektriciteit (‘systeemintegratie’)</a:t>
            </a:r>
            <a:endParaRPr lang="nl-NL"/>
          </a:p>
        </p:txBody>
      </p:sp>
      <p:pic>
        <p:nvPicPr>
          <p:cNvPr id="4" name="Tijdelijke aanduiding voor afbeelding 3">
            <a:extLst>
              <a:ext uri="{FF2B5EF4-FFF2-40B4-BE49-F238E27FC236}">
                <a16:creationId xmlns:a16="http://schemas.microsoft.com/office/drawing/2014/main" id="{EA5AE56B-3846-71D6-D292-40CED2899DD4}"/>
              </a:ext>
            </a:extLst>
          </p:cNvPr>
          <p:cNvPicPr>
            <a:picLocks noGrp="1" noChangeAspect="1"/>
          </p:cNvPicPr>
          <p:nvPr>
            <p:ph type="pic" sz="quarter" idx="14"/>
          </p:nvPr>
        </p:nvPicPr>
        <p:blipFill>
          <a:blip r:embed="rId2"/>
          <a:srcRect t="3945" b="3945"/>
          <a:stretch>
            <a:fillRect/>
          </a:stretch>
        </p:blipFill>
        <p:spPr>
          <a:prstGeom prst="rect">
            <a:avLst/>
          </a:prstGeom>
        </p:spPr>
      </p:pic>
    </p:spTree>
    <p:extLst>
      <p:ext uri="{BB962C8B-B14F-4D97-AF65-F5344CB8AC3E}">
        <p14:creationId xmlns:p14="http://schemas.microsoft.com/office/powerpoint/2010/main" val="1329929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jdelijke aanduiding voor inhoud 1">
            <a:extLst>
              <a:ext uri="{FF2B5EF4-FFF2-40B4-BE49-F238E27FC236}">
                <a16:creationId xmlns:a16="http://schemas.microsoft.com/office/drawing/2014/main" id="{3D10FEA3-B804-22A8-91C4-7C22149D0A17}"/>
              </a:ext>
            </a:extLst>
          </p:cNvPr>
          <p:cNvSpPr txBox="1">
            <a:spLocks/>
          </p:cNvSpPr>
          <p:nvPr/>
        </p:nvSpPr>
        <p:spPr>
          <a:xfrm>
            <a:off x="7343419" y="1205046"/>
            <a:ext cx="4641889" cy="4771981"/>
          </a:xfrm>
          <a:prstGeom prst="rect">
            <a:avLst/>
          </a:prstGeom>
          <a:solidFill>
            <a:schemeClr val="bg2"/>
          </a:solidFill>
        </p:spPr>
        <p:txBody>
          <a:bodyPr vert="horz" lIns="0" tIns="0" rIns="0" bIns="0" rtlCol="0" anchor="ctr" anchorCtr="0">
            <a:normAutofit/>
          </a:bodyPr>
          <a:lstStyle>
            <a:lvl1pPr algn="l" defTabSz="914400" rtl="0" eaLnBrk="1" latinLnBrk="0" hangingPunct="1">
              <a:lnSpc>
                <a:spcPct val="90000"/>
              </a:lnSpc>
              <a:spcBef>
                <a:spcPct val="0"/>
              </a:spcBef>
              <a:buNone/>
              <a:defRPr sz="4000" b="1" kern="1200" spc="-90" baseline="0">
                <a:solidFill>
                  <a:schemeClr val="tx2"/>
                </a:solidFill>
                <a:latin typeface="+mj-lt"/>
                <a:ea typeface="+mj-ea"/>
                <a:cs typeface="+mj-cs"/>
              </a:defRPr>
            </a:lvl1pPr>
          </a:lstStyle>
          <a:p>
            <a:pPr marL="514350" indent="-514350">
              <a:buFont typeface="+mj-lt"/>
              <a:buAutoNum type="arabicPeriod"/>
            </a:pPr>
            <a:endParaRPr lang="nl-NL" sz="2200" kern="0">
              <a:solidFill>
                <a:schemeClr val="tx2"/>
              </a:solidFill>
            </a:endParaRPr>
          </a:p>
        </p:txBody>
      </p:sp>
      <p:grpSp>
        <p:nvGrpSpPr>
          <p:cNvPr id="25" name="Groep 24">
            <a:extLst>
              <a:ext uri="{FF2B5EF4-FFF2-40B4-BE49-F238E27FC236}">
                <a16:creationId xmlns:a16="http://schemas.microsoft.com/office/drawing/2014/main" id="{9AC8E065-61D4-08CF-F7B8-F16303BE48CD}"/>
              </a:ext>
            </a:extLst>
          </p:cNvPr>
          <p:cNvGrpSpPr/>
          <p:nvPr/>
        </p:nvGrpSpPr>
        <p:grpSpPr>
          <a:xfrm>
            <a:off x="206692" y="1500275"/>
            <a:ext cx="6719133" cy="4476753"/>
            <a:chOff x="852534" y="1436107"/>
            <a:chExt cx="6719133" cy="4476753"/>
          </a:xfrm>
        </p:grpSpPr>
        <p:sp>
          <p:nvSpPr>
            <p:cNvPr id="9" name="Rectangle 30">
              <a:extLst>
                <a:ext uri="{FF2B5EF4-FFF2-40B4-BE49-F238E27FC236}">
                  <a16:creationId xmlns:a16="http://schemas.microsoft.com/office/drawing/2014/main" id="{5C24E33D-1CD2-9D4C-90FB-FB382E7E2025}"/>
                </a:ext>
              </a:extLst>
            </p:cNvPr>
            <p:cNvSpPr/>
            <p:nvPr/>
          </p:nvSpPr>
          <p:spPr>
            <a:xfrm>
              <a:off x="4516597" y="2115202"/>
              <a:ext cx="3055070" cy="3728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Rectangle 29">
              <a:extLst>
                <a:ext uri="{FF2B5EF4-FFF2-40B4-BE49-F238E27FC236}">
                  <a16:creationId xmlns:a16="http://schemas.microsoft.com/office/drawing/2014/main" id="{661BA89D-25E2-1101-041A-98518AC8F888}"/>
                </a:ext>
              </a:extLst>
            </p:cNvPr>
            <p:cNvSpPr/>
            <p:nvPr/>
          </p:nvSpPr>
          <p:spPr>
            <a:xfrm>
              <a:off x="1107273" y="2115202"/>
              <a:ext cx="3055070" cy="3728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Content Placeholder 2">
              <a:extLst>
                <a:ext uri="{FF2B5EF4-FFF2-40B4-BE49-F238E27FC236}">
                  <a16:creationId xmlns:a16="http://schemas.microsoft.com/office/drawing/2014/main" id="{1849650A-2E42-5653-E4E8-0034DE9D1B2D}"/>
                </a:ext>
              </a:extLst>
            </p:cNvPr>
            <p:cNvSpPr txBox="1">
              <a:spLocks/>
            </p:cNvSpPr>
            <p:nvPr/>
          </p:nvSpPr>
          <p:spPr>
            <a:xfrm>
              <a:off x="1251368" y="1436107"/>
              <a:ext cx="2772766" cy="417888"/>
            </a:xfrm>
            <a:prstGeom prst="rect">
              <a:avLst/>
            </a:prstGeom>
          </p:spPr>
          <p:txBody>
            <a:bodyPr vert="horz" lIns="0" tIns="0" rIns="0" bIns="0" rtlCol="0">
              <a:noAutofit/>
            </a:bodyPr>
            <a:lstStyle>
              <a:lvl1pPr marL="270000" indent="-270000" algn="l" defTabSz="270000" rtl="0" eaLnBrk="1" latinLnBrk="0" hangingPunct="1">
                <a:lnSpc>
                  <a:spcPct val="100000"/>
                </a:lnSpc>
                <a:spcBef>
                  <a:spcPts val="750"/>
                </a:spcBef>
                <a:buFont typeface="Wingdings" panose="05000000000000000000" pitchFamily="2" charset="2"/>
                <a:buChar char="§"/>
                <a:defRPr sz="1350" kern="1200">
                  <a:solidFill>
                    <a:schemeClr val="tx1"/>
                  </a:solidFill>
                  <a:latin typeface="+mn-lt"/>
                  <a:ea typeface="+mn-ea"/>
                  <a:cs typeface="+mn-cs"/>
                </a:defRPr>
              </a:lvl1pPr>
              <a:lvl2pPr marL="54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2pPr>
              <a:lvl3pPr marL="81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3pPr>
              <a:lvl4pPr marL="108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4pPr>
              <a:lvl5pPr marL="135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5pPr>
              <a:lvl6pPr marL="162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6pPr>
              <a:lvl7pPr marL="189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7pPr>
              <a:lvl8pPr marL="216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8pPr>
              <a:lvl9pPr marL="243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9pPr>
            </a:lstStyle>
            <a:p>
              <a:pPr marL="0" marR="5080" indent="0">
                <a:spcAft>
                  <a:spcPts val="600"/>
                </a:spcAft>
                <a:buNone/>
              </a:pPr>
              <a:r>
                <a:rPr lang="nl-NL" sz="1400" b="1" err="1">
                  <a:solidFill>
                    <a:schemeClr val="tx2"/>
                  </a:solidFill>
                  <a:cs typeface="Times New Roman" panose="02020603050405020304" pitchFamily="18" charset="0"/>
                </a:rPr>
                <a:t>TenneT</a:t>
              </a:r>
              <a:r>
                <a:rPr lang="nl-NL" sz="1400" b="1">
                  <a:solidFill>
                    <a:schemeClr val="tx2"/>
                  </a:solidFill>
                  <a:cs typeface="Times New Roman" panose="02020603050405020304" pitchFamily="18" charset="0"/>
                </a:rPr>
                <a:t> transportnetwerk</a:t>
              </a:r>
            </a:p>
          </p:txBody>
        </p:sp>
        <p:grpSp>
          <p:nvGrpSpPr>
            <p:cNvPr id="12" name="Group 4">
              <a:extLst>
                <a:ext uri="{FF2B5EF4-FFF2-40B4-BE49-F238E27FC236}">
                  <a16:creationId xmlns:a16="http://schemas.microsoft.com/office/drawing/2014/main" id="{C3A76B41-7E87-5961-8E29-B76AFD900B23}"/>
                </a:ext>
              </a:extLst>
            </p:cNvPr>
            <p:cNvGrpSpPr/>
            <p:nvPr/>
          </p:nvGrpSpPr>
          <p:grpSpPr>
            <a:xfrm>
              <a:off x="3979661" y="3367154"/>
              <a:ext cx="649326" cy="649326"/>
              <a:chOff x="4231648" y="4000040"/>
              <a:chExt cx="572703" cy="572703"/>
            </a:xfrm>
          </p:grpSpPr>
          <p:pic>
            <p:nvPicPr>
              <p:cNvPr id="14" name="Graphic 13">
                <a:extLst>
                  <a:ext uri="{FF2B5EF4-FFF2-40B4-BE49-F238E27FC236}">
                    <a16:creationId xmlns:a16="http://schemas.microsoft.com/office/drawing/2014/main" id="{CA17F220-571D-87AD-5673-755EB5DC36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1648" y="4000040"/>
                <a:ext cx="572703" cy="572703"/>
              </a:xfrm>
              <a:prstGeom prst="rect">
                <a:avLst/>
              </a:prstGeom>
            </p:spPr>
          </p:pic>
          <p:pic>
            <p:nvPicPr>
              <p:cNvPr id="15" name="Graphic 14">
                <a:extLst>
                  <a:ext uri="{FF2B5EF4-FFF2-40B4-BE49-F238E27FC236}">
                    <a16:creationId xmlns:a16="http://schemas.microsoft.com/office/drawing/2014/main" id="{FDE60872-8C00-797C-F50F-720DD28AC7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1871" y="4070263"/>
                <a:ext cx="432256" cy="432256"/>
              </a:xfrm>
              <a:prstGeom prst="rect">
                <a:avLst/>
              </a:prstGeom>
            </p:spPr>
          </p:pic>
        </p:grpSp>
        <p:sp>
          <p:nvSpPr>
            <p:cNvPr id="13" name="Content Placeholder 2">
              <a:extLst>
                <a:ext uri="{FF2B5EF4-FFF2-40B4-BE49-F238E27FC236}">
                  <a16:creationId xmlns:a16="http://schemas.microsoft.com/office/drawing/2014/main" id="{125FC872-DA3B-9687-D3CB-2D41BFD9A921}"/>
                </a:ext>
              </a:extLst>
            </p:cNvPr>
            <p:cNvSpPr txBox="1">
              <a:spLocks/>
            </p:cNvSpPr>
            <p:nvPr/>
          </p:nvSpPr>
          <p:spPr>
            <a:xfrm>
              <a:off x="4709617" y="1438128"/>
              <a:ext cx="2772766" cy="417888"/>
            </a:xfrm>
            <a:prstGeom prst="rect">
              <a:avLst/>
            </a:prstGeom>
          </p:spPr>
          <p:txBody>
            <a:bodyPr vert="horz" lIns="0" tIns="0" rIns="0" bIns="0" rtlCol="0">
              <a:noAutofit/>
            </a:bodyPr>
            <a:lstStyle>
              <a:lvl1pPr marL="270000" indent="-270000" algn="l" defTabSz="270000" rtl="0" eaLnBrk="1" latinLnBrk="0" hangingPunct="1">
                <a:lnSpc>
                  <a:spcPct val="100000"/>
                </a:lnSpc>
                <a:spcBef>
                  <a:spcPts val="750"/>
                </a:spcBef>
                <a:buFont typeface="Wingdings" panose="05000000000000000000" pitchFamily="2" charset="2"/>
                <a:buChar char="§"/>
                <a:defRPr sz="1350" kern="1200">
                  <a:solidFill>
                    <a:schemeClr val="tx1"/>
                  </a:solidFill>
                  <a:latin typeface="+mn-lt"/>
                  <a:ea typeface="+mn-ea"/>
                  <a:cs typeface="+mn-cs"/>
                </a:defRPr>
              </a:lvl1pPr>
              <a:lvl2pPr marL="54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2pPr>
              <a:lvl3pPr marL="81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3pPr>
              <a:lvl4pPr marL="108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4pPr>
              <a:lvl5pPr marL="1350000" indent="-270000" algn="l" defTabSz="685800" rtl="0" eaLnBrk="1" latinLnBrk="0" hangingPunct="1">
                <a:lnSpc>
                  <a:spcPct val="100000"/>
                </a:lnSpc>
                <a:spcBef>
                  <a:spcPts val="150"/>
                </a:spcBef>
                <a:buFont typeface="Wingdings" panose="05000000000000000000" pitchFamily="2" charset="2"/>
                <a:buChar char="§"/>
                <a:defRPr sz="1050" kern="1200">
                  <a:solidFill>
                    <a:schemeClr val="tx1"/>
                  </a:solidFill>
                  <a:latin typeface="+mn-lt"/>
                  <a:ea typeface="+mn-ea"/>
                  <a:cs typeface="+mn-cs"/>
                </a:defRPr>
              </a:lvl5pPr>
              <a:lvl6pPr marL="162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6pPr>
              <a:lvl7pPr marL="189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7pPr>
              <a:lvl8pPr marL="216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8pPr>
              <a:lvl9pPr marL="2430000" indent="-270000" algn="l" defTabSz="685800" rtl="0" eaLnBrk="1" latinLnBrk="0" hangingPunct="1">
                <a:lnSpc>
                  <a:spcPct val="100000"/>
                </a:lnSpc>
                <a:spcBef>
                  <a:spcPts val="150"/>
                </a:spcBef>
                <a:buFont typeface="Wingdings" panose="05000000000000000000" pitchFamily="2" charset="2"/>
                <a:buChar char="§"/>
                <a:defRPr sz="1050" kern="1200" baseline="0">
                  <a:solidFill>
                    <a:schemeClr val="tx1"/>
                  </a:solidFill>
                  <a:latin typeface="+mn-lt"/>
                  <a:ea typeface="+mn-ea"/>
                  <a:cs typeface="+mn-cs"/>
                </a:defRPr>
              </a:lvl9pPr>
            </a:lstStyle>
            <a:p>
              <a:pPr marL="0" marR="5080" indent="0">
                <a:spcAft>
                  <a:spcPts val="600"/>
                </a:spcAft>
                <a:buNone/>
              </a:pPr>
              <a:r>
                <a:rPr lang="nl-NL" sz="1400" b="1">
                  <a:solidFill>
                    <a:schemeClr val="tx2"/>
                  </a:solidFill>
                  <a:cs typeface="Times New Roman" panose="02020603050405020304" pitchFamily="18" charset="0"/>
                </a:rPr>
                <a:t>Gasunie transportnetwerk</a:t>
              </a:r>
            </a:p>
          </p:txBody>
        </p:sp>
        <p:grpSp>
          <p:nvGrpSpPr>
            <p:cNvPr id="16" name="Groep 15">
              <a:extLst>
                <a:ext uri="{FF2B5EF4-FFF2-40B4-BE49-F238E27FC236}">
                  <a16:creationId xmlns:a16="http://schemas.microsoft.com/office/drawing/2014/main" id="{59A73251-4A14-9E7E-833E-ECBC51B5CC28}"/>
                </a:ext>
              </a:extLst>
            </p:cNvPr>
            <p:cNvGrpSpPr/>
            <p:nvPr/>
          </p:nvGrpSpPr>
          <p:grpSpPr>
            <a:xfrm>
              <a:off x="852534" y="1870858"/>
              <a:ext cx="6539228" cy="4042002"/>
              <a:chOff x="474150" y="388265"/>
              <a:chExt cx="8883783" cy="5441275"/>
            </a:xfrm>
            <a:solidFill>
              <a:schemeClr val="accent3"/>
            </a:solidFill>
          </p:grpSpPr>
          <p:pic>
            <p:nvPicPr>
              <p:cNvPr id="17" name="Afbeelding 16">
                <a:extLst>
                  <a:ext uri="{FF2B5EF4-FFF2-40B4-BE49-F238E27FC236}">
                    <a16:creationId xmlns:a16="http://schemas.microsoft.com/office/drawing/2014/main" id="{B9A41B19-371A-536F-0FA1-2EB539AC0F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70"/>
              <a:stretch/>
            </p:blipFill>
            <p:spPr>
              <a:xfrm>
                <a:off x="474150" y="767459"/>
                <a:ext cx="4067122" cy="4098484"/>
              </a:xfrm>
              <a:prstGeom prst="rect">
                <a:avLst/>
              </a:prstGeom>
              <a:grpFill/>
            </p:spPr>
          </p:pic>
          <p:pic>
            <p:nvPicPr>
              <p:cNvPr id="18" name="Afbeelding 17">
                <a:extLst>
                  <a:ext uri="{FF2B5EF4-FFF2-40B4-BE49-F238E27FC236}">
                    <a16:creationId xmlns:a16="http://schemas.microsoft.com/office/drawing/2014/main" id="{7BDC04D3-C7B9-60D4-1393-4189CE437C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7625" y="388265"/>
                <a:ext cx="3690308" cy="5150526"/>
              </a:xfrm>
              <a:prstGeom prst="rect">
                <a:avLst/>
              </a:prstGeom>
              <a:grpFill/>
            </p:spPr>
          </p:pic>
          <p:sp>
            <p:nvSpPr>
              <p:cNvPr id="20" name="Tekstvak 19">
                <a:extLst>
                  <a:ext uri="{FF2B5EF4-FFF2-40B4-BE49-F238E27FC236}">
                    <a16:creationId xmlns:a16="http://schemas.microsoft.com/office/drawing/2014/main" id="{AC28E7B9-4967-9A4D-7DEF-9B8689DE2AF7}"/>
                  </a:ext>
                </a:extLst>
              </p:cNvPr>
              <p:cNvSpPr txBox="1"/>
              <p:nvPr/>
            </p:nvSpPr>
            <p:spPr>
              <a:xfrm>
                <a:off x="6035078" y="5643095"/>
                <a:ext cx="3125029" cy="186445"/>
              </a:xfrm>
              <a:prstGeom prst="rect">
                <a:avLst/>
              </a:prstGeom>
              <a:solidFill>
                <a:schemeClr val="bg2"/>
              </a:solidFill>
              <a:ln w="19050">
                <a:solidFill>
                  <a:schemeClr val="accent3"/>
                </a:solidFill>
              </a:ln>
            </p:spPr>
            <p:txBody>
              <a:bodyPr wrap="square" lIns="0" tIns="0" rIns="0" bIns="0" rtlCol="0" anchor="t">
                <a:spAutoFit/>
              </a:bodyPr>
              <a:lstStyle/>
              <a:p>
                <a:pPr algn="ctr">
                  <a:defRPr/>
                </a:pPr>
                <a:r>
                  <a:rPr lang="en-GB" sz="900">
                    <a:solidFill>
                      <a:schemeClr val="accent1"/>
                    </a:solidFill>
                    <a:latin typeface="Verdana"/>
                  </a:rPr>
                  <a:t> </a:t>
                </a:r>
                <a:r>
                  <a:rPr lang="en-GB" sz="900" err="1">
                    <a:latin typeface="Isidora Sans"/>
                  </a:rPr>
                  <a:t>Huidige</a:t>
                </a:r>
                <a:r>
                  <a:rPr lang="en-GB" sz="900">
                    <a:latin typeface="Isidora Sans"/>
                  </a:rPr>
                  <a:t> </a:t>
                </a:r>
                <a:r>
                  <a:rPr lang="en-GB" sz="900" err="1">
                    <a:latin typeface="Isidora Sans"/>
                  </a:rPr>
                  <a:t>piekcapaciteit</a:t>
                </a:r>
                <a:r>
                  <a:rPr lang="en-GB" sz="900">
                    <a:latin typeface="Isidora Sans"/>
                  </a:rPr>
                  <a:t>: </a:t>
                </a:r>
                <a:r>
                  <a:rPr lang="en-GB" sz="900" b="1">
                    <a:latin typeface="Isidora Sans"/>
                  </a:rPr>
                  <a:t>350 GW</a:t>
                </a:r>
                <a:endParaRPr lang="en-GB" sz="1500" b="1">
                  <a:latin typeface="Isidora Sans"/>
                </a:endParaRPr>
              </a:p>
            </p:txBody>
          </p:sp>
        </p:grpSp>
      </p:grpSp>
      <p:sp>
        <p:nvSpPr>
          <p:cNvPr id="21" name="Tekstvak 20">
            <a:extLst>
              <a:ext uri="{FF2B5EF4-FFF2-40B4-BE49-F238E27FC236}">
                <a16:creationId xmlns:a16="http://schemas.microsoft.com/office/drawing/2014/main" id="{49C8493E-4481-DB23-DD4D-27F2036F961B}"/>
              </a:ext>
            </a:extLst>
          </p:cNvPr>
          <p:cNvSpPr txBox="1"/>
          <p:nvPr/>
        </p:nvSpPr>
        <p:spPr>
          <a:xfrm>
            <a:off x="511173" y="5843610"/>
            <a:ext cx="2384787" cy="138499"/>
          </a:xfrm>
          <a:prstGeom prst="rect">
            <a:avLst/>
          </a:prstGeom>
          <a:solidFill>
            <a:srgbClr val="FFFF00"/>
          </a:solidFill>
          <a:ln w="19050">
            <a:solidFill>
              <a:schemeClr val="accent3"/>
            </a:solidFill>
          </a:ln>
        </p:spPr>
        <p:txBody>
          <a:bodyPr wrap="square" lIns="0" tIns="0" rIns="0" bIns="0" rtlCol="0" anchor="t">
            <a:spAutoFit/>
          </a:bodyPr>
          <a:lstStyle/>
          <a:p>
            <a:pPr algn="ctr">
              <a:defRPr/>
            </a:pPr>
            <a:r>
              <a:rPr lang="en-GB" sz="900" err="1">
                <a:latin typeface="Isidora Sans"/>
              </a:rPr>
              <a:t>Huidige</a:t>
            </a:r>
            <a:r>
              <a:rPr lang="en-GB" sz="900">
                <a:latin typeface="Isidora Sans"/>
              </a:rPr>
              <a:t> </a:t>
            </a:r>
            <a:r>
              <a:rPr lang="en-GB" sz="900" err="1">
                <a:latin typeface="Isidora Sans"/>
              </a:rPr>
              <a:t>piekcapaciteit</a:t>
            </a:r>
            <a:r>
              <a:rPr lang="en-GB" sz="900">
                <a:latin typeface="Isidora Sans"/>
              </a:rPr>
              <a:t>: </a:t>
            </a:r>
            <a:r>
              <a:rPr lang="en-GB" sz="900" b="1">
                <a:latin typeface="Isidora Sans"/>
              </a:rPr>
              <a:t>20 GW</a:t>
            </a:r>
            <a:endParaRPr lang="en-GB" sz="1500">
              <a:latin typeface="Isidora Sans" panose="00000500000000000000" pitchFamily="2" charset="0"/>
            </a:endParaRPr>
          </a:p>
        </p:txBody>
      </p:sp>
      <p:sp>
        <p:nvSpPr>
          <p:cNvPr id="2" name="Titel 1">
            <a:extLst>
              <a:ext uri="{FF2B5EF4-FFF2-40B4-BE49-F238E27FC236}">
                <a16:creationId xmlns:a16="http://schemas.microsoft.com/office/drawing/2014/main" id="{D319162B-E12B-60D3-8864-554B421C06EB}"/>
              </a:ext>
            </a:extLst>
          </p:cNvPr>
          <p:cNvSpPr>
            <a:spLocks noGrp="1"/>
          </p:cNvSpPr>
          <p:nvPr>
            <p:ph type="title"/>
          </p:nvPr>
        </p:nvSpPr>
        <p:spPr>
          <a:xfrm>
            <a:off x="504000" y="453123"/>
            <a:ext cx="6709600" cy="615553"/>
          </a:xfrm>
        </p:spPr>
        <p:txBody>
          <a:bodyPr/>
          <a:lstStyle/>
          <a:p>
            <a:r>
              <a:rPr lang="nl-NL" sz="2800"/>
              <a:t>Zonder samenspel van elektriciteit en gas gaat het niet</a:t>
            </a:r>
          </a:p>
        </p:txBody>
      </p:sp>
      <p:sp>
        <p:nvSpPr>
          <p:cNvPr id="24" name="Title 1">
            <a:extLst>
              <a:ext uri="{FF2B5EF4-FFF2-40B4-BE49-F238E27FC236}">
                <a16:creationId xmlns:a16="http://schemas.microsoft.com/office/drawing/2014/main" id="{8783B618-DBAE-5CBA-1B2D-A90D5734F22E}"/>
              </a:ext>
            </a:extLst>
          </p:cNvPr>
          <p:cNvSpPr txBox="1">
            <a:spLocks/>
          </p:cNvSpPr>
          <p:nvPr/>
        </p:nvSpPr>
        <p:spPr>
          <a:xfrm>
            <a:off x="7522024" y="1502297"/>
            <a:ext cx="4208545" cy="4150656"/>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800" kern="1200">
                <a:solidFill>
                  <a:srgbClr val="404040"/>
                </a:solidFill>
                <a:latin typeface="+mj-lt"/>
                <a:ea typeface="+mj-ea"/>
                <a:cs typeface="+mj-cs"/>
              </a:defRPr>
            </a:lvl1pPr>
          </a:lstStyle>
          <a:p>
            <a:pPr marL="457200" indent="-457200">
              <a:buFont typeface="+mj-lt"/>
              <a:buAutoNum type="arabicPeriod"/>
            </a:pPr>
            <a:r>
              <a:rPr lang="nl-NL" sz="2200">
                <a:solidFill>
                  <a:schemeClr val="tx2"/>
                </a:solidFill>
                <a:latin typeface="+mj-lt"/>
                <a:ea typeface="+mn-ea"/>
                <a:cs typeface="+mn-cs"/>
              </a:rPr>
              <a:t>Het aardgasnetwerk heeft veel meer capaciteit dan het elektriciteitsnetwerk</a:t>
            </a:r>
          </a:p>
          <a:p>
            <a:pPr marL="457200" indent="-457200">
              <a:buFont typeface="+mj-lt"/>
              <a:buAutoNum type="arabicPeriod"/>
            </a:pPr>
            <a:endParaRPr lang="nl-NL" sz="2200">
              <a:solidFill>
                <a:schemeClr val="tx2"/>
              </a:solidFill>
              <a:latin typeface="+mj-lt"/>
              <a:ea typeface="+mn-ea"/>
              <a:cs typeface="+mn-cs"/>
            </a:endParaRPr>
          </a:p>
          <a:p>
            <a:pPr marL="457200" marR="9525" indent="-457200">
              <a:spcBef>
                <a:spcPts val="500"/>
              </a:spcBef>
              <a:buClr>
                <a:schemeClr val="tx2"/>
              </a:buClr>
              <a:buSzPct val="100000"/>
              <a:buFont typeface="+mj-lt"/>
              <a:buAutoNum type="arabicPeriod"/>
              <a:tabLst>
                <a:tab pos="180975" algn="l"/>
              </a:tabLst>
              <a:defRPr/>
            </a:pPr>
            <a:r>
              <a:rPr lang="nl-NL" sz="2200">
                <a:solidFill>
                  <a:schemeClr val="tx2"/>
                </a:solidFill>
                <a:ea typeface="+mn-ea"/>
                <a:cs typeface="+mn-cs"/>
              </a:rPr>
              <a:t>80% van onze energie is in de vorm van gas</a:t>
            </a:r>
          </a:p>
          <a:p>
            <a:pPr marL="800100" marR="9525" lvl="1" indent="-342900">
              <a:spcBef>
                <a:spcPts val="500"/>
              </a:spcBef>
              <a:buClr>
                <a:schemeClr val="tx2"/>
              </a:buClr>
              <a:buSzPct val="100000"/>
              <a:buFont typeface="Arial" panose="020B0604020202020204" pitchFamily="34" charset="0"/>
              <a:buChar char="•"/>
              <a:tabLst>
                <a:tab pos="180975" algn="l"/>
              </a:tabLst>
              <a:defRPr/>
            </a:pPr>
            <a:r>
              <a:rPr lang="nl-NL">
                <a:solidFill>
                  <a:schemeClr val="tx2"/>
                </a:solidFill>
                <a:ea typeface="+mn-ea"/>
                <a:cs typeface="+mn-cs"/>
              </a:rPr>
              <a:t>In 2050 nog ca. 50%</a:t>
            </a:r>
          </a:p>
          <a:p>
            <a:pPr marL="914400" marR="9525" lvl="1" indent="-457200">
              <a:spcBef>
                <a:spcPts val="500"/>
              </a:spcBef>
              <a:buClr>
                <a:schemeClr val="tx2"/>
              </a:buClr>
              <a:buSzPct val="100000"/>
              <a:buFont typeface="+mj-lt"/>
              <a:buAutoNum type="arabicPeriod"/>
              <a:tabLst>
                <a:tab pos="180975" algn="l"/>
              </a:tabLst>
              <a:defRPr/>
            </a:pPr>
            <a:endParaRPr lang="nl-NL" sz="2200">
              <a:solidFill>
                <a:schemeClr val="tx2"/>
              </a:solidFill>
              <a:ea typeface="+mn-ea"/>
              <a:cs typeface="+mn-cs"/>
            </a:endParaRPr>
          </a:p>
          <a:p>
            <a:pPr marL="457200" marR="9525" indent="-457200">
              <a:spcBef>
                <a:spcPts val="500"/>
              </a:spcBef>
              <a:buClr>
                <a:schemeClr val="tx2"/>
              </a:buClr>
              <a:buSzPct val="100000"/>
              <a:buFont typeface="+mj-lt"/>
              <a:buAutoNum type="arabicPeriod"/>
              <a:tabLst>
                <a:tab pos="180975" algn="l"/>
              </a:tabLst>
              <a:defRPr/>
            </a:pPr>
            <a:r>
              <a:rPr lang="nl-NL" sz="2200">
                <a:solidFill>
                  <a:schemeClr val="tx2"/>
                </a:solidFill>
                <a:ea typeface="+mn-ea"/>
                <a:cs typeface="+mn-cs"/>
              </a:rPr>
              <a:t>Groen gas en waterstof nemen de plaats in van aardgas</a:t>
            </a:r>
          </a:p>
          <a:p>
            <a:pPr marR="9525">
              <a:spcBef>
                <a:spcPts val="500"/>
              </a:spcBef>
              <a:buClr>
                <a:schemeClr val="tx2"/>
              </a:buClr>
              <a:buSzPct val="130000"/>
              <a:tabLst>
                <a:tab pos="180975" algn="l"/>
              </a:tabLst>
              <a:defRPr/>
            </a:pPr>
            <a:endParaRPr lang="nl-NL" sz="2200">
              <a:solidFill>
                <a:schemeClr val="tx2"/>
              </a:solidFill>
              <a:ea typeface="+mn-ea"/>
              <a:cs typeface="+mn-cs"/>
            </a:endParaRPr>
          </a:p>
          <a:p>
            <a:pPr marR="9525">
              <a:spcBef>
                <a:spcPts val="500"/>
              </a:spcBef>
              <a:buClr>
                <a:schemeClr val="tx2"/>
              </a:buClr>
              <a:buSzPct val="130000"/>
              <a:tabLst>
                <a:tab pos="180975" algn="l"/>
              </a:tabLst>
              <a:defRPr/>
            </a:pPr>
            <a:endParaRPr lang="nl-NL" sz="2200">
              <a:solidFill>
                <a:schemeClr val="tx2"/>
              </a:solidFill>
              <a:ea typeface="+mn-ea"/>
              <a:cs typeface="+mn-cs"/>
            </a:endParaRPr>
          </a:p>
        </p:txBody>
      </p:sp>
    </p:spTree>
    <p:extLst>
      <p:ext uri="{BB962C8B-B14F-4D97-AF65-F5344CB8AC3E}">
        <p14:creationId xmlns:p14="http://schemas.microsoft.com/office/powerpoint/2010/main" val="3808367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7A4D7A50-1374-E5C0-6424-DB4F9221F908}"/>
              </a:ext>
            </a:extLst>
          </p:cNvPr>
          <p:cNvSpPr>
            <a:spLocks noGrp="1"/>
          </p:cNvSpPr>
          <p:nvPr>
            <p:ph type="body" sz="quarter" idx="16"/>
          </p:nvPr>
        </p:nvSpPr>
        <p:spPr>
          <a:xfrm>
            <a:off x="6228000" y="0"/>
            <a:ext cx="5965200" cy="6346800"/>
          </a:xfrm>
        </p:spPr>
        <p:txBody>
          <a:bodyPr/>
          <a:lstStyle/>
          <a:p>
            <a:endParaRPr lang="en-US"/>
          </a:p>
        </p:txBody>
      </p:sp>
      <p:sp>
        <p:nvSpPr>
          <p:cNvPr id="11" name="Content Placeholder 2">
            <a:extLst>
              <a:ext uri="{FF2B5EF4-FFF2-40B4-BE49-F238E27FC236}">
                <a16:creationId xmlns:a16="http://schemas.microsoft.com/office/drawing/2014/main" id="{C8D6A1FC-BE6C-93AC-2D64-4B426921091B}"/>
              </a:ext>
            </a:extLst>
          </p:cNvPr>
          <p:cNvSpPr>
            <a:spLocks noGrp="1"/>
          </p:cNvSpPr>
          <p:nvPr>
            <p:ph idx="1"/>
          </p:nvPr>
        </p:nvSpPr>
        <p:spPr>
          <a:xfrm>
            <a:off x="503998" y="447675"/>
            <a:ext cx="5218803" cy="5232631"/>
          </a:xfrm>
        </p:spPr>
        <p:txBody>
          <a:bodyPr/>
          <a:lstStyle/>
          <a:p>
            <a:r>
              <a:rPr lang="en-US" sz="3200" b="1" err="1"/>
              <a:t>Huidige</a:t>
            </a:r>
            <a:r>
              <a:rPr lang="en-US" sz="3200" b="1"/>
              <a:t> </a:t>
            </a:r>
            <a:r>
              <a:rPr lang="en-US" sz="3200" b="1" err="1"/>
              <a:t>rol</a:t>
            </a:r>
            <a:r>
              <a:rPr lang="en-US" sz="3200" b="1"/>
              <a:t> van Gasunie</a:t>
            </a:r>
          </a:p>
          <a:p>
            <a:pPr marL="457200" indent="-457200">
              <a:buFont typeface="+mj-lt"/>
              <a:buAutoNum type="arabicPeriod"/>
            </a:pPr>
            <a:endParaRPr lang="nl-NL" b="0"/>
          </a:p>
          <a:p>
            <a:pPr marL="457200" indent="-457200">
              <a:buFont typeface="+mj-lt"/>
              <a:buAutoNum type="arabicPeriod"/>
            </a:pPr>
            <a:endParaRPr lang="nl-NL" sz="2200"/>
          </a:p>
          <a:p>
            <a:pPr marL="457200" indent="-457200">
              <a:buFont typeface="+mj-lt"/>
              <a:buAutoNum type="arabicPeriod"/>
            </a:pPr>
            <a:r>
              <a:rPr lang="nl-NL" sz="2200" b="0"/>
              <a:t>Transport van aardgas in Nederland</a:t>
            </a:r>
            <a:br>
              <a:rPr lang="nl-NL" sz="2200" b="0"/>
            </a:br>
            <a:r>
              <a:rPr lang="nl-NL" sz="2200" b="0"/>
              <a:t>- 	sinds 1963</a:t>
            </a:r>
          </a:p>
          <a:p>
            <a:pPr marL="457200" indent="-457200">
              <a:buFont typeface="+mj-lt"/>
              <a:buAutoNum type="arabicPeriod"/>
            </a:pPr>
            <a:endParaRPr lang="nl-NL" sz="2200"/>
          </a:p>
          <a:p>
            <a:pPr marL="457200" indent="-457200">
              <a:buFont typeface="+mj-lt"/>
              <a:buAutoNum type="arabicPeriod"/>
            </a:pPr>
            <a:r>
              <a:rPr lang="nl-NL" sz="2200" b="0"/>
              <a:t>Beheer van het gastransportnetwerk</a:t>
            </a:r>
            <a:br>
              <a:rPr lang="nl-NL" sz="2200" b="0"/>
            </a:br>
            <a:r>
              <a:rPr lang="nl-NL" sz="2200"/>
              <a:t>-	</a:t>
            </a:r>
            <a:r>
              <a:rPr lang="nl-NL" sz="2200" b="0"/>
              <a:t>ca. 12000 km</a:t>
            </a:r>
          </a:p>
          <a:p>
            <a:pPr marL="457200" indent="-457200">
              <a:buFont typeface="+mj-lt"/>
              <a:buAutoNum type="arabicPeriod"/>
            </a:pPr>
            <a:endParaRPr lang="nl-NL" sz="2200"/>
          </a:p>
          <a:p>
            <a:pPr marL="457200" indent="-457200">
              <a:buFont typeface="+mj-lt"/>
              <a:buAutoNum type="arabicPeriod"/>
            </a:pPr>
            <a:r>
              <a:rPr lang="nl-NL" sz="2200" b="0"/>
              <a:t>Verbinding met omringende landen: import en export</a:t>
            </a:r>
            <a:br>
              <a:rPr lang="nl-NL" sz="2200" b="0"/>
            </a:br>
            <a:r>
              <a:rPr lang="nl-NL" sz="2200" b="0"/>
              <a:t>- LNG in Rotterdam, Eemshaven</a:t>
            </a:r>
            <a:br>
              <a:rPr lang="nl-NL" sz="2200" b="0"/>
            </a:br>
            <a:r>
              <a:rPr lang="nl-NL" sz="2200" b="0"/>
              <a:t>- leidingen naar Duitsland, België</a:t>
            </a:r>
            <a:br>
              <a:rPr lang="nl-NL" b="0"/>
            </a:br>
            <a:endParaRPr lang="en-US"/>
          </a:p>
        </p:txBody>
      </p:sp>
      <p:pic>
        <p:nvPicPr>
          <p:cNvPr id="7" name="Afbeelding 6">
            <a:extLst>
              <a:ext uri="{FF2B5EF4-FFF2-40B4-BE49-F238E27FC236}">
                <a16:creationId xmlns:a16="http://schemas.microsoft.com/office/drawing/2014/main" id="{04F3E849-252E-1F2F-6BCA-8904C1FECDC4}"/>
              </a:ext>
            </a:extLst>
          </p:cNvPr>
          <p:cNvPicPr>
            <a:picLocks noChangeAspect="1"/>
          </p:cNvPicPr>
          <p:nvPr/>
        </p:nvPicPr>
        <p:blipFill>
          <a:blip r:embed="rId2"/>
          <a:stretch>
            <a:fillRect/>
          </a:stretch>
        </p:blipFill>
        <p:spPr>
          <a:xfrm>
            <a:off x="6956600" y="255600"/>
            <a:ext cx="4508000" cy="5835600"/>
          </a:xfrm>
          <a:prstGeom prst="rect">
            <a:avLst/>
          </a:prstGeom>
          <a:noFill/>
        </p:spPr>
      </p:pic>
    </p:spTree>
    <p:extLst>
      <p:ext uri="{BB962C8B-B14F-4D97-AF65-F5344CB8AC3E}">
        <p14:creationId xmlns:p14="http://schemas.microsoft.com/office/powerpoint/2010/main" val="2120227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D81E5CC-C12F-F417-D934-E0C458352B53}"/>
              </a:ext>
            </a:extLst>
          </p:cNvPr>
          <p:cNvPicPr>
            <a:picLocks noChangeAspect="1"/>
          </p:cNvPicPr>
          <p:nvPr/>
        </p:nvPicPr>
        <p:blipFill>
          <a:blip r:embed="rId2"/>
          <a:stretch>
            <a:fillRect/>
          </a:stretch>
        </p:blipFill>
        <p:spPr>
          <a:xfrm>
            <a:off x="646814" y="835125"/>
            <a:ext cx="11187130" cy="615749"/>
          </a:xfrm>
          <a:prstGeom prst="rect">
            <a:avLst/>
          </a:prstGeom>
        </p:spPr>
      </p:pic>
      <p:grpSp>
        <p:nvGrpSpPr>
          <p:cNvPr id="5" name="Groep 4">
            <a:extLst>
              <a:ext uri="{FF2B5EF4-FFF2-40B4-BE49-F238E27FC236}">
                <a16:creationId xmlns:a16="http://schemas.microsoft.com/office/drawing/2014/main" id="{F6E63E26-A1E9-EEE8-A777-1F175079B1A1}"/>
              </a:ext>
            </a:extLst>
          </p:cNvPr>
          <p:cNvGrpSpPr/>
          <p:nvPr/>
        </p:nvGrpSpPr>
        <p:grpSpPr>
          <a:xfrm>
            <a:off x="1146763" y="1076539"/>
            <a:ext cx="10580016" cy="5045304"/>
            <a:chOff x="1083851" y="1464353"/>
            <a:chExt cx="10580016" cy="5045304"/>
          </a:xfrm>
        </p:grpSpPr>
        <p:pic>
          <p:nvPicPr>
            <p:cNvPr id="6" name="Afbeelding 5">
              <a:extLst>
                <a:ext uri="{FF2B5EF4-FFF2-40B4-BE49-F238E27FC236}">
                  <a16:creationId xmlns:a16="http://schemas.microsoft.com/office/drawing/2014/main" id="{C8E5A66E-059F-E8B0-D4A4-20453655ACEA}"/>
                </a:ext>
              </a:extLst>
            </p:cNvPr>
            <p:cNvPicPr>
              <a:picLocks noChangeAspect="1"/>
            </p:cNvPicPr>
            <p:nvPr/>
          </p:nvPicPr>
          <p:blipFill>
            <a:blip r:embed="rId3"/>
            <a:stretch>
              <a:fillRect/>
            </a:stretch>
          </p:blipFill>
          <p:spPr>
            <a:xfrm>
              <a:off x="1345806" y="1825625"/>
              <a:ext cx="4172815" cy="4447713"/>
            </a:xfrm>
            <a:prstGeom prst="rect">
              <a:avLst/>
            </a:prstGeom>
          </p:spPr>
        </p:pic>
        <p:pic>
          <p:nvPicPr>
            <p:cNvPr id="7" name="Afbeelding 6">
              <a:extLst>
                <a:ext uri="{FF2B5EF4-FFF2-40B4-BE49-F238E27FC236}">
                  <a16:creationId xmlns:a16="http://schemas.microsoft.com/office/drawing/2014/main" id="{2510DBBD-C4D2-C698-BB59-7279B1B4E80A}"/>
                </a:ext>
              </a:extLst>
            </p:cNvPr>
            <p:cNvPicPr>
              <a:picLocks noChangeAspect="1"/>
            </p:cNvPicPr>
            <p:nvPr/>
          </p:nvPicPr>
          <p:blipFill>
            <a:blip r:embed="rId4"/>
            <a:stretch>
              <a:fillRect/>
            </a:stretch>
          </p:blipFill>
          <p:spPr>
            <a:xfrm>
              <a:off x="6566700" y="1464353"/>
              <a:ext cx="4187318" cy="4808985"/>
            </a:xfrm>
            <a:prstGeom prst="rect">
              <a:avLst/>
            </a:prstGeom>
          </p:spPr>
        </p:pic>
        <p:sp>
          <p:nvSpPr>
            <p:cNvPr id="8" name="Tekstvak 7">
              <a:extLst>
                <a:ext uri="{FF2B5EF4-FFF2-40B4-BE49-F238E27FC236}">
                  <a16:creationId xmlns:a16="http://schemas.microsoft.com/office/drawing/2014/main" id="{6C100E4B-AD8C-46AB-D0F5-98867C0F4EEA}"/>
                </a:ext>
              </a:extLst>
            </p:cNvPr>
            <p:cNvSpPr txBox="1"/>
            <p:nvPr/>
          </p:nvSpPr>
          <p:spPr>
            <a:xfrm>
              <a:off x="1083851" y="6140325"/>
              <a:ext cx="4949237" cy="369332"/>
            </a:xfrm>
            <a:prstGeom prst="rect">
              <a:avLst/>
            </a:prstGeom>
            <a:noFill/>
          </p:spPr>
          <p:txBody>
            <a:bodyPr wrap="square" rtlCol="0">
              <a:spAutoFit/>
            </a:bodyPr>
            <a:lstStyle/>
            <a:p>
              <a:r>
                <a:rPr lang="en-GB" err="1">
                  <a:solidFill>
                    <a:schemeClr val="tx2"/>
                  </a:solidFill>
                </a:rPr>
                <a:t>Landelijk</a:t>
              </a:r>
              <a:r>
                <a:rPr lang="en-GB">
                  <a:solidFill>
                    <a:schemeClr val="tx2"/>
                  </a:solidFill>
                </a:rPr>
                <a:t> </a:t>
              </a:r>
              <a:r>
                <a:rPr lang="en-GB" err="1">
                  <a:solidFill>
                    <a:schemeClr val="tx2"/>
                  </a:solidFill>
                </a:rPr>
                <a:t>transportnet</a:t>
              </a:r>
              <a:r>
                <a:rPr lang="en-GB">
                  <a:solidFill>
                    <a:schemeClr val="tx2"/>
                  </a:solidFill>
                </a:rPr>
                <a:t> (80 bar, 6000 km)</a:t>
              </a:r>
            </a:p>
          </p:txBody>
        </p:sp>
        <p:sp>
          <p:nvSpPr>
            <p:cNvPr id="9" name="Tekstvak 8">
              <a:extLst>
                <a:ext uri="{FF2B5EF4-FFF2-40B4-BE49-F238E27FC236}">
                  <a16:creationId xmlns:a16="http://schemas.microsoft.com/office/drawing/2014/main" id="{38CE8994-46B4-F141-8C11-89E50FCFCEB0}"/>
                </a:ext>
              </a:extLst>
            </p:cNvPr>
            <p:cNvSpPr txBox="1"/>
            <p:nvPr/>
          </p:nvSpPr>
          <p:spPr>
            <a:xfrm>
              <a:off x="6566700" y="6140325"/>
              <a:ext cx="5097167" cy="369332"/>
            </a:xfrm>
            <a:prstGeom prst="rect">
              <a:avLst/>
            </a:prstGeom>
            <a:noFill/>
          </p:spPr>
          <p:txBody>
            <a:bodyPr wrap="square" rtlCol="0">
              <a:spAutoFit/>
            </a:bodyPr>
            <a:lstStyle/>
            <a:p>
              <a:r>
                <a:rPr lang="en-GB" err="1">
                  <a:solidFill>
                    <a:schemeClr val="tx2"/>
                  </a:solidFill>
                </a:rPr>
                <a:t>Regionaal</a:t>
              </a:r>
              <a:r>
                <a:rPr lang="en-GB">
                  <a:solidFill>
                    <a:schemeClr val="tx2"/>
                  </a:solidFill>
                </a:rPr>
                <a:t> </a:t>
              </a:r>
              <a:r>
                <a:rPr lang="en-GB" err="1">
                  <a:solidFill>
                    <a:schemeClr val="tx2"/>
                  </a:solidFill>
                </a:rPr>
                <a:t>transportnet</a:t>
              </a:r>
              <a:r>
                <a:rPr lang="en-GB">
                  <a:solidFill>
                    <a:schemeClr val="tx2"/>
                  </a:solidFill>
                </a:rPr>
                <a:t> (40 bar, 6000 km)</a:t>
              </a:r>
            </a:p>
          </p:txBody>
        </p:sp>
      </p:grpSp>
      <p:sp>
        <p:nvSpPr>
          <p:cNvPr id="10" name="Titel 4">
            <a:extLst>
              <a:ext uri="{FF2B5EF4-FFF2-40B4-BE49-F238E27FC236}">
                <a16:creationId xmlns:a16="http://schemas.microsoft.com/office/drawing/2014/main" id="{D047F355-0E1A-6B41-8FBF-4ACEBC248466}"/>
              </a:ext>
            </a:extLst>
          </p:cNvPr>
          <p:cNvSpPr txBox="1">
            <a:spLocks/>
          </p:cNvSpPr>
          <p:nvPr/>
        </p:nvSpPr>
        <p:spPr>
          <a:xfrm>
            <a:off x="504000" y="453123"/>
            <a:ext cx="11185200" cy="615553"/>
          </a:xfrm>
          <a:prstGeom prst="rect">
            <a:avLst/>
          </a:prstGeom>
        </p:spPr>
        <p:txBody>
          <a:bodyPr/>
          <a:lstStyle>
            <a:lvl1pPr algn="l" defTabSz="914400" rtl="0" eaLnBrk="1" latinLnBrk="0" hangingPunct="1">
              <a:lnSpc>
                <a:spcPct val="90000"/>
              </a:lnSpc>
              <a:spcBef>
                <a:spcPct val="0"/>
              </a:spcBef>
              <a:buNone/>
              <a:defRPr sz="4000" b="1" kern="1200" spc="-90" baseline="0">
                <a:solidFill>
                  <a:schemeClr val="tx2"/>
                </a:solidFill>
                <a:latin typeface="+mj-lt"/>
                <a:ea typeface="+mj-ea"/>
                <a:cs typeface="+mj-cs"/>
              </a:defRPr>
            </a:lvl1pPr>
          </a:lstStyle>
          <a:p>
            <a:r>
              <a:rPr lang="nl-NL"/>
              <a:t>Infrastructuur Gasunie 2024</a:t>
            </a:r>
          </a:p>
        </p:txBody>
      </p:sp>
    </p:spTree>
    <p:extLst>
      <p:ext uri="{BB962C8B-B14F-4D97-AF65-F5344CB8AC3E}">
        <p14:creationId xmlns:p14="http://schemas.microsoft.com/office/powerpoint/2010/main" val="2300955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5AD380E-8FBE-E4F0-777F-1F419B0E4B3D}"/>
              </a:ext>
            </a:extLst>
          </p:cNvPr>
          <p:cNvPicPr>
            <a:picLocks noChangeAspect="1"/>
          </p:cNvPicPr>
          <p:nvPr/>
        </p:nvPicPr>
        <p:blipFill>
          <a:blip r:embed="rId2"/>
          <a:stretch>
            <a:fillRect/>
          </a:stretch>
        </p:blipFill>
        <p:spPr>
          <a:xfrm>
            <a:off x="911" y="-1"/>
            <a:ext cx="12190177" cy="6858001"/>
          </a:xfrm>
          <a:prstGeom prst="rect">
            <a:avLst/>
          </a:prstGeom>
        </p:spPr>
      </p:pic>
    </p:spTree>
    <p:extLst>
      <p:ext uri="{BB962C8B-B14F-4D97-AF65-F5344CB8AC3E}">
        <p14:creationId xmlns:p14="http://schemas.microsoft.com/office/powerpoint/2010/main" val="3247317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48EF0C5-8CAF-C868-DF13-C2A4B6DC358F}"/>
              </a:ext>
            </a:extLst>
          </p:cNvPr>
          <p:cNvPicPr>
            <a:picLocks noChangeAspect="1"/>
          </p:cNvPicPr>
          <p:nvPr/>
        </p:nvPicPr>
        <p:blipFill>
          <a:blip r:embed="rId2"/>
          <a:stretch>
            <a:fillRect/>
          </a:stretch>
        </p:blipFill>
        <p:spPr>
          <a:xfrm>
            <a:off x="1823" y="0"/>
            <a:ext cx="12190177" cy="6858000"/>
          </a:xfrm>
          <a:prstGeom prst="rect">
            <a:avLst/>
          </a:prstGeom>
        </p:spPr>
      </p:pic>
    </p:spTree>
    <p:extLst>
      <p:ext uri="{BB962C8B-B14F-4D97-AF65-F5344CB8AC3E}">
        <p14:creationId xmlns:p14="http://schemas.microsoft.com/office/powerpoint/2010/main" val="110575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A09324B-6561-46F0-9C50-566E8882C513}"/>
              </a:ext>
            </a:extLst>
          </p:cNvPr>
          <p:cNvSpPr>
            <a:spLocks noGrp="1"/>
          </p:cNvSpPr>
          <p:nvPr>
            <p:ph type="pic" sz="quarter" idx="12"/>
          </p:nvPr>
        </p:nvSpPr>
        <p:spPr/>
        <p:txBody>
          <a:bodyPr/>
          <a:lstStyle/>
          <a:p>
            <a:endParaRPr lang="nl-NL"/>
          </a:p>
        </p:txBody>
      </p:sp>
      <p:sp>
        <p:nvSpPr>
          <p:cNvPr id="4" name="Titel 3">
            <a:extLst>
              <a:ext uri="{FF2B5EF4-FFF2-40B4-BE49-F238E27FC236}">
                <a16:creationId xmlns:a16="http://schemas.microsoft.com/office/drawing/2014/main" id="{159399D6-DBC3-4A60-ACDA-B6252F5CF1CA}"/>
              </a:ext>
            </a:extLst>
          </p:cNvPr>
          <p:cNvSpPr>
            <a:spLocks noGrp="1"/>
          </p:cNvSpPr>
          <p:nvPr>
            <p:ph type="ctrTitle"/>
          </p:nvPr>
        </p:nvSpPr>
        <p:spPr>
          <a:xfrm>
            <a:off x="997672" y="1370874"/>
            <a:ext cx="2887472" cy="564223"/>
          </a:xfrm>
        </p:spPr>
        <p:txBody>
          <a:bodyPr/>
          <a:lstStyle/>
          <a:p>
            <a:r>
              <a:rPr lang="nl-NL" sz="3200">
                <a:solidFill>
                  <a:schemeClr val="bg1"/>
                </a:solidFill>
                <a:latin typeface="Daytona Condensed"/>
              </a:rPr>
              <a:t>2. </a:t>
            </a:r>
            <a:r>
              <a:rPr lang="nl-NL" sz="3200" err="1">
                <a:solidFill>
                  <a:schemeClr val="bg1"/>
                </a:solidFill>
                <a:latin typeface="Daytona Condensed"/>
              </a:rPr>
              <a:t>Vakgroepzaken</a:t>
            </a:r>
            <a:endParaRPr lang="nl-NL" sz="3200">
              <a:solidFill>
                <a:schemeClr val="bg1"/>
              </a:solidFill>
              <a:latin typeface="Daytona Condensed"/>
            </a:endParaRPr>
          </a:p>
        </p:txBody>
      </p:sp>
      <p:sp>
        <p:nvSpPr>
          <p:cNvPr id="2" name="Tekstvak 1">
            <a:extLst>
              <a:ext uri="{FF2B5EF4-FFF2-40B4-BE49-F238E27FC236}">
                <a16:creationId xmlns:a16="http://schemas.microsoft.com/office/drawing/2014/main" id="{E51AB82B-15B5-5984-B2C0-C590B9634A07}"/>
              </a:ext>
            </a:extLst>
          </p:cNvPr>
          <p:cNvSpPr txBox="1"/>
          <p:nvPr/>
        </p:nvSpPr>
        <p:spPr>
          <a:xfrm>
            <a:off x="2090486" y="3729789"/>
            <a:ext cx="85183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nl-NL" err="1">
                <a:solidFill>
                  <a:schemeClr val="tx2"/>
                </a:solidFill>
                <a:latin typeface="Daytona Condensed"/>
              </a:rPr>
              <a:t>Stavaza</a:t>
            </a:r>
            <a:r>
              <a:rPr lang="nl-NL">
                <a:solidFill>
                  <a:schemeClr val="tx2"/>
                </a:solidFill>
                <a:latin typeface="Daytona Condensed"/>
              </a:rPr>
              <a:t> uitvoering Jaarplan 2024</a:t>
            </a:r>
          </a:p>
          <a:p>
            <a:pPr marL="285750" indent="-285750">
              <a:buFont typeface="Arial"/>
              <a:buChar char="•"/>
            </a:pPr>
            <a:r>
              <a:rPr lang="nl-NL">
                <a:solidFill>
                  <a:schemeClr val="tx2"/>
                </a:solidFill>
                <a:latin typeface="Daytona Condensed"/>
              </a:rPr>
              <a:t>Verantwoording </a:t>
            </a:r>
            <a:r>
              <a:rPr lang="nl-NL" err="1">
                <a:solidFill>
                  <a:schemeClr val="tx2"/>
                </a:solidFill>
                <a:latin typeface="Daytona Condensed"/>
              </a:rPr>
              <a:t>vakgroepfinanciën</a:t>
            </a:r>
            <a:r>
              <a:rPr lang="nl-NL">
                <a:solidFill>
                  <a:schemeClr val="tx2"/>
                </a:solidFill>
                <a:latin typeface="Daytona Condensed"/>
              </a:rPr>
              <a:t> en decharge Bestuur (2023)</a:t>
            </a:r>
          </a:p>
          <a:p>
            <a:pPr marL="285750" indent="-285750">
              <a:buFont typeface="Arial"/>
              <a:buChar char="•"/>
            </a:pPr>
            <a:r>
              <a:rPr lang="nl-NL">
                <a:solidFill>
                  <a:schemeClr val="tx2"/>
                </a:solidFill>
                <a:latin typeface="Daytona Condensed"/>
              </a:rPr>
              <a:t>Bestuurssamenstelling</a:t>
            </a:r>
          </a:p>
          <a:p>
            <a:pPr marL="285750" indent="-285750">
              <a:buFont typeface="Arial"/>
              <a:buChar char="•"/>
            </a:pPr>
            <a:r>
              <a:rPr lang="nl-NL">
                <a:solidFill>
                  <a:schemeClr val="tx2"/>
                </a:solidFill>
                <a:latin typeface="Daytona Condensed"/>
              </a:rPr>
              <a:t>Wijziging Statuten Stichting </a:t>
            </a:r>
            <a:r>
              <a:rPr lang="nl-NL" err="1">
                <a:solidFill>
                  <a:schemeClr val="tx2"/>
                </a:solidFill>
                <a:latin typeface="Daytona Condensed"/>
              </a:rPr>
              <a:t>BoBo</a:t>
            </a:r>
            <a:endParaRPr lang="nl-NL">
              <a:solidFill>
                <a:schemeClr val="tx2"/>
              </a:solidFill>
              <a:latin typeface="Daytona Condensed"/>
            </a:endParaRPr>
          </a:p>
          <a:p>
            <a:pPr marL="285750" indent="-285750">
              <a:buFont typeface="Arial"/>
              <a:buChar char="•"/>
            </a:pPr>
            <a:r>
              <a:rPr lang="nl-NL" err="1">
                <a:solidFill>
                  <a:schemeClr val="tx2"/>
                </a:solidFill>
                <a:latin typeface="Daytona Condensed"/>
              </a:rPr>
              <a:t>Vakgroepactiviteiten</a:t>
            </a:r>
            <a:endParaRPr lang="nl-NL">
              <a:solidFill>
                <a:schemeClr val="tx2"/>
              </a:solidFill>
              <a:latin typeface="Daytona Condensed"/>
            </a:endParaRPr>
          </a:p>
          <a:p>
            <a:pPr marL="285750" indent="-285750">
              <a:buFont typeface="Arial"/>
              <a:buChar char="•"/>
            </a:pPr>
            <a:r>
              <a:rPr lang="nl-NL">
                <a:solidFill>
                  <a:schemeClr val="tx2"/>
                </a:solidFill>
                <a:latin typeface="Daytona Condensed"/>
              </a:rPr>
              <a:t>Notulen 17 november 2023</a:t>
            </a:r>
          </a:p>
          <a:p>
            <a:pPr marL="285750" indent="-285750">
              <a:buFont typeface="Arial"/>
              <a:buChar char="•"/>
            </a:pPr>
            <a:r>
              <a:rPr lang="nl-NL" err="1">
                <a:solidFill>
                  <a:schemeClr val="tx2"/>
                </a:solidFill>
                <a:latin typeface="Daytona Condensed"/>
              </a:rPr>
              <a:t>W.v.t.t.k</a:t>
            </a:r>
            <a:r>
              <a:rPr lang="nl-NL">
                <a:solidFill>
                  <a:schemeClr val="tx2"/>
                </a:solidFill>
                <a:latin typeface="Daytona Condensed"/>
              </a:rPr>
              <a:t>/rondvraag</a:t>
            </a:r>
          </a:p>
          <a:p>
            <a:pPr marL="285750" indent="-285750">
              <a:buFont typeface="Arial"/>
              <a:buChar char="•"/>
            </a:pPr>
            <a:endParaRPr lang="nl-NL"/>
          </a:p>
        </p:txBody>
      </p:sp>
    </p:spTree>
    <p:extLst>
      <p:ext uri="{BB962C8B-B14F-4D97-AF65-F5344CB8AC3E}">
        <p14:creationId xmlns:p14="http://schemas.microsoft.com/office/powerpoint/2010/main" val="945732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B39A2B6-646D-5E5C-E214-24AEA6B94345}"/>
              </a:ext>
            </a:extLst>
          </p:cNvPr>
          <p:cNvSpPr>
            <a:spLocks noGrp="1"/>
          </p:cNvSpPr>
          <p:nvPr>
            <p:ph type="body" sz="quarter" idx="16"/>
          </p:nvPr>
        </p:nvSpPr>
        <p:spPr/>
        <p:txBody>
          <a:bodyPr/>
          <a:lstStyle/>
          <a:p>
            <a:endParaRPr lang="nl-NL"/>
          </a:p>
        </p:txBody>
      </p:sp>
      <p:sp>
        <p:nvSpPr>
          <p:cNvPr id="3" name="Tijdelijke aanduiding voor tekst 2">
            <a:extLst>
              <a:ext uri="{FF2B5EF4-FFF2-40B4-BE49-F238E27FC236}">
                <a16:creationId xmlns:a16="http://schemas.microsoft.com/office/drawing/2014/main" id="{DE28368F-BD09-33CA-DDA0-6DEB05B550EB}"/>
              </a:ext>
            </a:extLst>
          </p:cNvPr>
          <p:cNvSpPr>
            <a:spLocks noGrp="1"/>
          </p:cNvSpPr>
          <p:nvPr>
            <p:ph type="body" sz="quarter" idx="18"/>
          </p:nvPr>
        </p:nvSpPr>
        <p:spPr/>
        <p:txBody>
          <a:bodyPr/>
          <a:lstStyle/>
          <a:p>
            <a:endParaRPr lang="nl-NL"/>
          </a:p>
        </p:txBody>
      </p:sp>
      <p:sp>
        <p:nvSpPr>
          <p:cNvPr id="4" name="Tijdelijke aanduiding voor tekst 3">
            <a:extLst>
              <a:ext uri="{FF2B5EF4-FFF2-40B4-BE49-F238E27FC236}">
                <a16:creationId xmlns:a16="http://schemas.microsoft.com/office/drawing/2014/main" id="{3C579300-13A7-65BF-44E6-AFEBF9664FC0}"/>
              </a:ext>
            </a:extLst>
          </p:cNvPr>
          <p:cNvSpPr>
            <a:spLocks noGrp="1"/>
          </p:cNvSpPr>
          <p:nvPr>
            <p:ph type="body" sz="quarter" idx="20"/>
          </p:nvPr>
        </p:nvSpPr>
        <p:spPr/>
        <p:txBody>
          <a:bodyPr/>
          <a:lstStyle/>
          <a:p>
            <a:endParaRPr lang="nl-NL"/>
          </a:p>
        </p:txBody>
      </p:sp>
      <p:sp>
        <p:nvSpPr>
          <p:cNvPr id="5" name="Titel 4">
            <a:extLst>
              <a:ext uri="{FF2B5EF4-FFF2-40B4-BE49-F238E27FC236}">
                <a16:creationId xmlns:a16="http://schemas.microsoft.com/office/drawing/2014/main" id="{8C9ADAF6-BC6A-2CE5-EF05-3DE4A293FC02}"/>
              </a:ext>
            </a:extLst>
          </p:cNvPr>
          <p:cNvSpPr>
            <a:spLocks noGrp="1"/>
          </p:cNvSpPr>
          <p:nvPr>
            <p:ph type="title"/>
          </p:nvPr>
        </p:nvSpPr>
        <p:spPr>
          <a:xfrm>
            <a:off x="504000" y="429599"/>
            <a:ext cx="11185200" cy="615553"/>
          </a:xfrm>
        </p:spPr>
        <p:txBody>
          <a:bodyPr/>
          <a:lstStyle/>
          <a:p>
            <a:r>
              <a:rPr lang="nl-NL" err="1"/>
              <a:t>Gasunie’s</a:t>
            </a:r>
            <a:r>
              <a:rPr lang="nl-NL"/>
              <a:t> infrastructuur</a:t>
            </a:r>
          </a:p>
        </p:txBody>
      </p:sp>
      <p:sp>
        <p:nvSpPr>
          <p:cNvPr id="6" name="Tijdelijke aanduiding voor tekst 5">
            <a:extLst>
              <a:ext uri="{FF2B5EF4-FFF2-40B4-BE49-F238E27FC236}">
                <a16:creationId xmlns:a16="http://schemas.microsoft.com/office/drawing/2014/main" id="{530BC672-51FD-E8E2-D2DA-9BBA4A48299B}"/>
              </a:ext>
            </a:extLst>
          </p:cNvPr>
          <p:cNvSpPr>
            <a:spLocks noGrp="1"/>
          </p:cNvSpPr>
          <p:nvPr>
            <p:ph type="body" sz="quarter" idx="17"/>
          </p:nvPr>
        </p:nvSpPr>
        <p:spPr>
          <a:xfrm>
            <a:off x="773113" y="1760538"/>
            <a:ext cx="2989262" cy="3675062"/>
          </a:xfrm>
        </p:spPr>
        <p:txBody>
          <a:bodyPr/>
          <a:lstStyle/>
          <a:p>
            <a:pPr>
              <a:buNone/>
            </a:pPr>
            <a:r>
              <a:rPr lang="nl-NL" sz="2400" b="1"/>
              <a:t>1. Robuust</a:t>
            </a:r>
            <a:br>
              <a:rPr lang="nl-NL" sz="1800" b="0"/>
            </a:br>
            <a:endParaRPr lang="nl-NL" sz="1800" b="0"/>
          </a:p>
          <a:p>
            <a:pPr marL="342900" indent="-342900">
              <a:buFont typeface="Arial" panose="020B0604020202020204" pitchFamily="34" charset="0"/>
              <a:buChar char="•"/>
            </a:pPr>
            <a:r>
              <a:rPr lang="nl-NL" sz="2000" b="0"/>
              <a:t>Veel investeringen zijn nodig in alle II3050-scenario’s</a:t>
            </a:r>
          </a:p>
          <a:p>
            <a:pPr marL="342900" indent="-342900">
              <a:buFont typeface="Arial" panose="020B0604020202020204" pitchFamily="34" charset="0"/>
              <a:buChar char="•"/>
            </a:pPr>
            <a:r>
              <a:rPr lang="nl-NL" sz="2000" b="0"/>
              <a:t>Landelijk dekkend aardgasnetwerk blijft nodig tot 2050</a:t>
            </a:r>
          </a:p>
          <a:p>
            <a:pPr marL="342900" indent="-342900">
              <a:buFont typeface="Arial" panose="020B0604020202020204" pitchFamily="34" charset="0"/>
              <a:buChar char="•"/>
            </a:pPr>
            <a:r>
              <a:rPr lang="nl-NL" sz="2000" b="0"/>
              <a:t>Waterstofnetwerk verbindt industrie-clusters en opslag en breidt verder uit</a:t>
            </a:r>
            <a:endParaRPr lang="nl-NL" sz="2000"/>
          </a:p>
        </p:txBody>
      </p:sp>
      <p:sp>
        <p:nvSpPr>
          <p:cNvPr id="7" name="Tijdelijke aanduiding voor tekst 6">
            <a:extLst>
              <a:ext uri="{FF2B5EF4-FFF2-40B4-BE49-F238E27FC236}">
                <a16:creationId xmlns:a16="http://schemas.microsoft.com/office/drawing/2014/main" id="{25E9E571-73BC-217F-E943-4D3E8F6AFED7}"/>
              </a:ext>
            </a:extLst>
          </p:cNvPr>
          <p:cNvSpPr>
            <a:spLocks noGrp="1"/>
          </p:cNvSpPr>
          <p:nvPr>
            <p:ph type="body" sz="quarter" idx="19"/>
          </p:nvPr>
        </p:nvSpPr>
        <p:spPr>
          <a:xfrm>
            <a:off x="4603050" y="1760856"/>
            <a:ext cx="2989262" cy="3979544"/>
          </a:xfrm>
        </p:spPr>
        <p:txBody>
          <a:bodyPr/>
          <a:lstStyle/>
          <a:p>
            <a:pPr>
              <a:buNone/>
            </a:pPr>
            <a:r>
              <a:rPr lang="nl-NL" sz="2400" b="1"/>
              <a:t>2. Adaptief</a:t>
            </a:r>
          </a:p>
          <a:p>
            <a:pPr>
              <a:buNone/>
            </a:pPr>
            <a:endParaRPr lang="nl-NL" sz="2400" b="1"/>
          </a:p>
          <a:p>
            <a:pPr marL="342900" indent="-342900">
              <a:buFont typeface="Arial" panose="020B0604020202020204" pitchFamily="34" charset="0"/>
              <a:buChar char="•"/>
            </a:pPr>
            <a:r>
              <a:rPr lang="nl-NL" sz="2000"/>
              <a:t>Veel pijpleidingen liggen er al en kunnen worden hergebruikt of aangepast</a:t>
            </a:r>
          </a:p>
          <a:p>
            <a:pPr marL="342900" indent="-342900">
              <a:buFont typeface="Arial" panose="020B0604020202020204" pitchFamily="34" charset="0"/>
              <a:buChar char="•"/>
            </a:pPr>
            <a:r>
              <a:rPr lang="nl-NL" sz="2000" b="0"/>
              <a:t>Een pijpleiding kan snel worden gelegd</a:t>
            </a:r>
            <a:endParaRPr lang="nl-NL" sz="2000"/>
          </a:p>
        </p:txBody>
      </p:sp>
      <p:sp>
        <p:nvSpPr>
          <p:cNvPr id="8" name="Tijdelijke aanduiding voor tekst 7">
            <a:extLst>
              <a:ext uri="{FF2B5EF4-FFF2-40B4-BE49-F238E27FC236}">
                <a16:creationId xmlns:a16="http://schemas.microsoft.com/office/drawing/2014/main" id="{684B1911-240C-ACEC-A0A3-44FE0F8CF5E1}"/>
              </a:ext>
            </a:extLst>
          </p:cNvPr>
          <p:cNvSpPr>
            <a:spLocks noGrp="1"/>
          </p:cNvSpPr>
          <p:nvPr>
            <p:ph type="body" sz="quarter" idx="21"/>
          </p:nvPr>
        </p:nvSpPr>
        <p:spPr/>
        <p:txBody>
          <a:bodyPr/>
          <a:lstStyle/>
          <a:p>
            <a:endParaRPr lang="nl-NL"/>
          </a:p>
        </p:txBody>
      </p:sp>
      <p:sp>
        <p:nvSpPr>
          <p:cNvPr id="11" name="Tijdelijke aanduiding voor afbeelding 10">
            <a:extLst>
              <a:ext uri="{FF2B5EF4-FFF2-40B4-BE49-F238E27FC236}">
                <a16:creationId xmlns:a16="http://schemas.microsoft.com/office/drawing/2014/main" id="{FEE7E032-2D41-EF9C-6B2D-56EF10DA9081}"/>
              </a:ext>
            </a:extLst>
          </p:cNvPr>
          <p:cNvSpPr>
            <a:spLocks noGrp="1"/>
          </p:cNvSpPr>
          <p:nvPr>
            <p:ph type="pic" sz="quarter" idx="23"/>
          </p:nvPr>
        </p:nvSpPr>
        <p:spPr/>
        <p:txBody>
          <a:bodyPr/>
          <a:lstStyle/>
          <a:p>
            <a:endParaRPr lang="nl-NL"/>
          </a:p>
        </p:txBody>
      </p:sp>
      <p:pic>
        <p:nvPicPr>
          <p:cNvPr id="17" name="Afbeelding 16" descr="Afbeelding met buitenshuis, hemel, transport, boom&#10;&#10;Automatisch gegenereerde beschrijving">
            <a:extLst>
              <a:ext uri="{FF2B5EF4-FFF2-40B4-BE49-F238E27FC236}">
                <a16:creationId xmlns:a16="http://schemas.microsoft.com/office/drawing/2014/main" id="{53FBB8CB-B7A5-B257-6EA7-B1841B73A3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89" t="45494" r="34881" b="3721"/>
          <a:stretch/>
        </p:blipFill>
        <p:spPr>
          <a:xfrm>
            <a:off x="8161337" y="1589088"/>
            <a:ext cx="3625264" cy="4248150"/>
          </a:xfrm>
          <a:prstGeom prst="rect">
            <a:avLst/>
          </a:prstGeom>
          <a:noFill/>
        </p:spPr>
      </p:pic>
    </p:spTree>
    <p:extLst>
      <p:ext uri="{BB962C8B-B14F-4D97-AF65-F5344CB8AC3E}">
        <p14:creationId xmlns:p14="http://schemas.microsoft.com/office/powerpoint/2010/main" val="2632604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25249-F3EC-B9E7-F019-B3F6E7D38FAC}"/>
              </a:ext>
            </a:extLst>
          </p:cNvPr>
          <p:cNvSpPr>
            <a:spLocks noGrp="1"/>
          </p:cNvSpPr>
          <p:nvPr>
            <p:ph type="title"/>
          </p:nvPr>
        </p:nvSpPr>
        <p:spPr/>
        <p:txBody>
          <a:bodyPr/>
          <a:lstStyle/>
          <a:p>
            <a:r>
              <a:rPr lang="nl-NL"/>
              <a:t>Netwerk aardgas en groen gas 2030</a:t>
            </a:r>
          </a:p>
        </p:txBody>
      </p:sp>
      <p:pic>
        <p:nvPicPr>
          <p:cNvPr id="4" name="Afbeelding 3">
            <a:extLst>
              <a:ext uri="{FF2B5EF4-FFF2-40B4-BE49-F238E27FC236}">
                <a16:creationId xmlns:a16="http://schemas.microsoft.com/office/drawing/2014/main" id="{A4B40CA7-EF78-0645-9239-D7E139C7804B}"/>
              </a:ext>
            </a:extLst>
          </p:cNvPr>
          <p:cNvPicPr>
            <a:picLocks noChangeAspect="1"/>
          </p:cNvPicPr>
          <p:nvPr/>
        </p:nvPicPr>
        <p:blipFill>
          <a:blip r:embed="rId2"/>
          <a:stretch>
            <a:fillRect/>
          </a:stretch>
        </p:blipFill>
        <p:spPr>
          <a:xfrm>
            <a:off x="911" y="0"/>
            <a:ext cx="12190177" cy="6858000"/>
          </a:xfrm>
          <a:prstGeom prst="rect">
            <a:avLst/>
          </a:prstGeom>
        </p:spPr>
      </p:pic>
    </p:spTree>
    <p:extLst>
      <p:ext uri="{BB962C8B-B14F-4D97-AF65-F5344CB8AC3E}">
        <p14:creationId xmlns:p14="http://schemas.microsoft.com/office/powerpoint/2010/main" val="1014663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EB171-EBC8-B0B2-9506-8A47F2D4CC39}"/>
              </a:ext>
            </a:extLst>
          </p:cNvPr>
          <p:cNvSpPr>
            <a:spLocks noGrp="1"/>
          </p:cNvSpPr>
          <p:nvPr>
            <p:ph type="title"/>
          </p:nvPr>
        </p:nvSpPr>
        <p:spPr/>
        <p:txBody>
          <a:bodyPr/>
          <a:lstStyle/>
          <a:p>
            <a:r>
              <a:rPr lang="nl-NL"/>
              <a:t>Netwerk groen gas 2050</a:t>
            </a:r>
          </a:p>
        </p:txBody>
      </p:sp>
      <p:pic>
        <p:nvPicPr>
          <p:cNvPr id="4" name="Afbeelding 3">
            <a:extLst>
              <a:ext uri="{FF2B5EF4-FFF2-40B4-BE49-F238E27FC236}">
                <a16:creationId xmlns:a16="http://schemas.microsoft.com/office/drawing/2014/main" id="{495165A5-6338-2F3E-03CD-ADF6A3DC7255}"/>
              </a:ext>
            </a:extLst>
          </p:cNvPr>
          <p:cNvPicPr>
            <a:picLocks noChangeAspect="1"/>
          </p:cNvPicPr>
          <p:nvPr/>
        </p:nvPicPr>
        <p:blipFill>
          <a:blip r:embed="rId2"/>
          <a:stretch>
            <a:fillRect/>
          </a:stretch>
        </p:blipFill>
        <p:spPr>
          <a:xfrm>
            <a:off x="911" y="0"/>
            <a:ext cx="12190177" cy="6858000"/>
          </a:xfrm>
          <a:prstGeom prst="rect">
            <a:avLst/>
          </a:prstGeom>
        </p:spPr>
      </p:pic>
    </p:spTree>
    <p:extLst>
      <p:ext uri="{BB962C8B-B14F-4D97-AF65-F5344CB8AC3E}">
        <p14:creationId xmlns:p14="http://schemas.microsoft.com/office/powerpoint/2010/main" val="298720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FAE71-8475-E501-9C45-40643BDFFF3D}"/>
              </a:ext>
            </a:extLst>
          </p:cNvPr>
          <p:cNvSpPr>
            <a:spLocks noGrp="1"/>
          </p:cNvSpPr>
          <p:nvPr>
            <p:ph type="title"/>
          </p:nvPr>
        </p:nvSpPr>
        <p:spPr/>
        <p:txBody>
          <a:bodyPr/>
          <a:lstStyle/>
          <a:p>
            <a:r>
              <a:rPr lang="nl-NL"/>
              <a:t>Waterstofnetwerk 2030 en verder</a:t>
            </a:r>
          </a:p>
        </p:txBody>
      </p:sp>
      <p:pic>
        <p:nvPicPr>
          <p:cNvPr id="7" name="Afbeelding 6">
            <a:extLst>
              <a:ext uri="{FF2B5EF4-FFF2-40B4-BE49-F238E27FC236}">
                <a16:creationId xmlns:a16="http://schemas.microsoft.com/office/drawing/2014/main" id="{067A6248-6515-0C34-F715-B2DF2DE68559}"/>
              </a:ext>
            </a:extLst>
          </p:cNvPr>
          <p:cNvPicPr>
            <a:picLocks noChangeAspect="1"/>
          </p:cNvPicPr>
          <p:nvPr/>
        </p:nvPicPr>
        <p:blipFill>
          <a:blip r:embed="rId2"/>
          <a:stretch>
            <a:fillRect/>
          </a:stretch>
        </p:blipFill>
        <p:spPr>
          <a:xfrm>
            <a:off x="911" y="0"/>
            <a:ext cx="12190177" cy="6858000"/>
          </a:xfrm>
          <a:prstGeom prst="rect">
            <a:avLst/>
          </a:prstGeom>
        </p:spPr>
      </p:pic>
    </p:spTree>
    <p:extLst>
      <p:ext uri="{BB962C8B-B14F-4D97-AF65-F5344CB8AC3E}">
        <p14:creationId xmlns:p14="http://schemas.microsoft.com/office/powerpoint/2010/main" val="2066648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E4F44-0574-3292-77F8-24D85E6FC719}"/>
              </a:ext>
            </a:extLst>
          </p:cNvPr>
          <p:cNvSpPr>
            <a:spLocks noGrp="1"/>
          </p:cNvSpPr>
          <p:nvPr>
            <p:ph type="title"/>
          </p:nvPr>
        </p:nvSpPr>
        <p:spPr/>
        <p:txBody>
          <a:bodyPr/>
          <a:lstStyle/>
          <a:p>
            <a:r>
              <a:rPr lang="nl-NL"/>
              <a:t>Waterstofnetwerk 2050</a:t>
            </a:r>
          </a:p>
        </p:txBody>
      </p:sp>
      <p:pic>
        <p:nvPicPr>
          <p:cNvPr id="4" name="Afbeelding 3">
            <a:extLst>
              <a:ext uri="{FF2B5EF4-FFF2-40B4-BE49-F238E27FC236}">
                <a16:creationId xmlns:a16="http://schemas.microsoft.com/office/drawing/2014/main" id="{826B6A57-47E8-0AF0-191C-DE3EFA5AC71D}"/>
              </a:ext>
            </a:extLst>
          </p:cNvPr>
          <p:cNvPicPr>
            <a:picLocks noChangeAspect="1"/>
          </p:cNvPicPr>
          <p:nvPr/>
        </p:nvPicPr>
        <p:blipFill>
          <a:blip r:embed="rId2"/>
          <a:stretch>
            <a:fillRect/>
          </a:stretch>
        </p:blipFill>
        <p:spPr>
          <a:xfrm>
            <a:off x="911" y="0"/>
            <a:ext cx="12190177" cy="6858000"/>
          </a:xfrm>
          <a:prstGeom prst="rect">
            <a:avLst/>
          </a:prstGeom>
        </p:spPr>
      </p:pic>
    </p:spTree>
    <p:extLst>
      <p:ext uri="{BB962C8B-B14F-4D97-AF65-F5344CB8AC3E}">
        <p14:creationId xmlns:p14="http://schemas.microsoft.com/office/powerpoint/2010/main" val="2421464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BCEDB-1734-474E-E132-D8C37EFE48FA}"/>
              </a:ext>
            </a:extLst>
          </p:cNvPr>
          <p:cNvSpPr>
            <a:spLocks noGrp="1"/>
          </p:cNvSpPr>
          <p:nvPr>
            <p:ph type="title"/>
          </p:nvPr>
        </p:nvSpPr>
        <p:spPr/>
        <p:txBody>
          <a:bodyPr/>
          <a:lstStyle/>
          <a:p>
            <a:r>
              <a:rPr lang="nl-NL"/>
              <a:t>Netwerk CO</a:t>
            </a:r>
            <a:r>
              <a:rPr lang="nl-NL" baseline="-25000"/>
              <a:t>2</a:t>
            </a:r>
            <a:r>
              <a:rPr lang="nl-NL"/>
              <a:t> 2030-2050</a:t>
            </a:r>
          </a:p>
        </p:txBody>
      </p:sp>
      <p:pic>
        <p:nvPicPr>
          <p:cNvPr id="4" name="Afbeelding 3">
            <a:extLst>
              <a:ext uri="{FF2B5EF4-FFF2-40B4-BE49-F238E27FC236}">
                <a16:creationId xmlns:a16="http://schemas.microsoft.com/office/drawing/2014/main" id="{FE54713F-0C60-9601-6124-AA291BEADD1F}"/>
              </a:ext>
            </a:extLst>
          </p:cNvPr>
          <p:cNvPicPr>
            <a:picLocks noChangeAspect="1"/>
          </p:cNvPicPr>
          <p:nvPr/>
        </p:nvPicPr>
        <p:blipFill>
          <a:blip r:embed="rId2"/>
          <a:stretch>
            <a:fillRect/>
          </a:stretch>
        </p:blipFill>
        <p:spPr>
          <a:xfrm>
            <a:off x="911" y="0"/>
            <a:ext cx="12190177" cy="6858000"/>
          </a:xfrm>
          <a:prstGeom prst="rect">
            <a:avLst/>
          </a:prstGeom>
        </p:spPr>
      </p:pic>
    </p:spTree>
    <p:extLst>
      <p:ext uri="{BB962C8B-B14F-4D97-AF65-F5344CB8AC3E}">
        <p14:creationId xmlns:p14="http://schemas.microsoft.com/office/powerpoint/2010/main" val="3552447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483BF-5F52-9640-304F-919E2551854F}"/>
              </a:ext>
            </a:extLst>
          </p:cNvPr>
          <p:cNvSpPr>
            <a:spLocks noGrp="1"/>
          </p:cNvSpPr>
          <p:nvPr>
            <p:ph type="title"/>
          </p:nvPr>
        </p:nvSpPr>
        <p:spPr/>
        <p:txBody>
          <a:bodyPr/>
          <a:lstStyle/>
          <a:p>
            <a:r>
              <a:rPr lang="nl-NL"/>
              <a:t>Warmtetransportnetwerken 2030-2050</a:t>
            </a:r>
          </a:p>
        </p:txBody>
      </p:sp>
      <p:pic>
        <p:nvPicPr>
          <p:cNvPr id="4" name="Afbeelding 3">
            <a:extLst>
              <a:ext uri="{FF2B5EF4-FFF2-40B4-BE49-F238E27FC236}">
                <a16:creationId xmlns:a16="http://schemas.microsoft.com/office/drawing/2014/main" id="{1C1C25D0-1F48-207C-90D1-F0D2A1D9DC75}"/>
              </a:ext>
            </a:extLst>
          </p:cNvPr>
          <p:cNvPicPr>
            <a:picLocks noChangeAspect="1"/>
          </p:cNvPicPr>
          <p:nvPr/>
        </p:nvPicPr>
        <p:blipFill>
          <a:blip r:embed="rId2"/>
          <a:stretch>
            <a:fillRect/>
          </a:stretch>
        </p:blipFill>
        <p:spPr>
          <a:xfrm>
            <a:off x="911" y="0"/>
            <a:ext cx="12190177" cy="6858000"/>
          </a:xfrm>
          <a:prstGeom prst="rect">
            <a:avLst/>
          </a:prstGeom>
        </p:spPr>
      </p:pic>
    </p:spTree>
    <p:extLst>
      <p:ext uri="{BB962C8B-B14F-4D97-AF65-F5344CB8AC3E}">
        <p14:creationId xmlns:p14="http://schemas.microsoft.com/office/powerpoint/2010/main" val="2465519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7A4D7A50-1374-E5C0-6424-DB4F9221F908}"/>
              </a:ext>
            </a:extLst>
          </p:cNvPr>
          <p:cNvSpPr>
            <a:spLocks noGrp="1"/>
          </p:cNvSpPr>
          <p:nvPr>
            <p:ph type="body" sz="quarter" idx="16"/>
          </p:nvPr>
        </p:nvSpPr>
        <p:spPr>
          <a:xfrm>
            <a:off x="6096000" y="0"/>
            <a:ext cx="6097200" cy="6346800"/>
          </a:xfrm>
        </p:spPr>
        <p:txBody>
          <a:bodyPr/>
          <a:lstStyle/>
          <a:p>
            <a:endParaRPr lang="en-US"/>
          </a:p>
        </p:txBody>
      </p:sp>
      <p:sp>
        <p:nvSpPr>
          <p:cNvPr id="11" name="Content Placeholder 2">
            <a:extLst>
              <a:ext uri="{FF2B5EF4-FFF2-40B4-BE49-F238E27FC236}">
                <a16:creationId xmlns:a16="http://schemas.microsoft.com/office/drawing/2014/main" id="{C8D6A1FC-BE6C-93AC-2D64-4B426921091B}"/>
              </a:ext>
            </a:extLst>
          </p:cNvPr>
          <p:cNvSpPr>
            <a:spLocks noGrp="1"/>
          </p:cNvSpPr>
          <p:nvPr>
            <p:ph idx="1"/>
          </p:nvPr>
        </p:nvSpPr>
        <p:spPr>
          <a:xfrm>
            <a:off x="503998" y="447675"/>
            <a:ext cx="4969701" cy="5232631"/>
          </a:xfrm>
        </p:spPr>
        <p:txBody>
          <a:bodyPr/>
          <a:lstStyle/>
          <a:p>
            <a:r>
              <a:rPr lang="en-US" sz="3200" b="1" err="1"/>
              <a:t>Vijf</a:t>
            </a:r>
            <a:r>
              <a:rPr lang="en-US" sz="3200" b="1"/>
              <a:t> </a:t>
            </a:r>
            <a:r>
              <a:rPr lang="en-US" sz="3200" b="1" err="1"/>
              <a:t>redenen</a:t>
            </a:r>
            <a:r>
              <a:rPr lang="en-US" sz="3200" b="1"/>
              <a:t> om nu</a:t>
            </a:r>
          </a:p>
          <a:p>
            <a:r>
              <a:rPr lang="en-US" sz="3200" b="1" err="1"/>
              <a:t>aan</a:t>
            </a:r>
            <a:r>
              <a:rPr lang="en-US" sz="3200" b="1"/>
              <a:t> de slag te </a:t>
            </a:r>
            <a:r>
              <a:rPr lang="en-US" sz="3200" b="1" err="1"/>
              <a:t>gaan</a:t>
            </a:r>
            <a:endParaRPr lang="en-US" sz="3200" b="1"/>
          </a:p>
          <a:p>
            <a:pPr marL="457200" indent="-457200">
              <a:buFont typeface="+mj-lt"/>
              <a:buAutoNum type="arabicPeriod"/>
            </a:pPr>
            <a:endParaRPr lang="nl-NL" b="0"/>
          </a:p>
          <a:p>
            <a:pPr marL="457200" indent="-457200">
              <a:buFont typeface="+mj-lt"/>
              <a:buAutoNum type="arabicPeriod"/>
            </a:pPr>
            <a:endParaRPr lang="nl-NL" sz="2200"/>
          </a:p>
          <a:p>
            <a:pPr marL="457200" indent="-457200">
              <a:buFont typeface="+mj-lt"/>
              <a:buAutoNum type="arabicPeriod"/>
            </a:pPr>
            <a:r>
              <a:rPr lang="nl-NL" sz="2200" b="0"/>
              <a:t>Opbouw van duurzame gassen om aardgas te vervangen</a:t>
            </a:r>
          </a:p>
          <a:p>
            <a:pPr marL="457200" indent="-457200">
              <a:buFont typeface="+mj-lt"/>
              <a:buAutoNum type="arabicPeriod"/>
            </a:pPr>
            <a:r>
              <a:rPr lang="nl-NL" sz="2200" b="0"/>
              <a:t>Waterstof in plaats van aardgas voor elektriciteitscentrales</a:t>
            </a:r>
          </a:p>
          <a:p>
            <a:pPr marL="457200" indent="-457200">
              <a:buFont typeface="+mj-lt"/>
              <a:buAutoNum type="arabicPeriod"/>
            </a:pPr>
            <a:r>
              <a:rPr lang="nl-NL" sz="2200" b="0"/>
              <a:t>Het ontsluiten van duurzame energie van de Noordzee</a:t>
            </a:r>
          </a:p>
          <a:p>
            <a:pPr marL="457200" indent="-457200">
              <a:buFont typeface="+mj-lt"/>
              <a:buAutoNum type="arabicPeriod"/>
            </a:pPr>
            <a:r>
              <a:rPr lang="nl-NL" sz="2200" b="0"/>
              <a:t>Het belang van grootschalige energieopslag</a:t>
            </a:r>
          </a:p>
          <a:p>
            <a:pPr marL="457200" indent="-457200">
              <a:buFont typeface="+mj-lt"/>
              <a:buAutoNum type="arabicPeriod"/>
            </a:pPr>
            <a:r>
              <a:rPr lang="nl-NL" sz="2200" b="0"/>
              <a:t>Transport van CO</a:t>
            </a:r>
            <a:r>
              <a:rPr lang="nl-NL" sz="2200" b="0" baseline="-25000"/>
              <a:t>2</a:t>
            </a:r>
            <a:r>
              <a:rPr lang="nl-NL" sz="2200" b="0"/>
              <a:t> naar opslag </a:t>
            </a:r>
            <a:br>
              <a:rPr lang="nl-NL" sz="2200" b="0"/>
            </a:br>
            <a:r>
              <a:rPr lang="nl-NL" sz="2200" b="0"/>
              <a:t>in de Noordzee</a:t>
            </a:r>
          </a:p>
        </p:txBody>
      </p:sp>
      <p:pic>
        <p:nvPicPr>
          <p:cNvPr id="6" name="Tijdelijke aanduiding voor afbeelding 5" descr="Afbeelding met persoon, kleding, person, paraplu&#10;&#10;Automatisch gegenereerde beschrijving">
            <a:extLst>
              <a:ext uri="{FF2B5EF4-FFF2-40B4-BE49-F238E27FC236}">
                <a16:creationId xmlns:a16="http://schemas.microsoft.com/office/drawing/2014/main" id="{7A297EC1-4A31-D43C-6164-E155E3D4B133}"/>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4543" r="4543"/>
          <a:stretch>
            <a:fillRect/>
          </a:stretch>
        </p:blipFill>
        <p:spPr/>
      </p:pic>
    </p:spTree>
    <p:extLst>
      <p:ext uri="{BB962C8B-B14F-4D97-AF65-F5344CB8AC3E}">
        <p14:creationId xmlns:p14="http://schemas.microsoft.com/office/powerpoint/2010/main" val="442811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7A4D7A50-1374-E5C0-6424-DB4F9221F908}"/>
              </a:ext>
            </a:extLst>
          </p:cNvPr>
          <p:cNvSpPr>
            <a:spLocks noGrp="1"/>
          </p:cNvSpPr>
          <p:nvPr>
            <p:ph type="body" sz="quarter" idx="16"/>
          </p:nvPr>
        </p:nvSpPr>
        <p:spPr>
          <a:xfrm>
            <a:off x="6096000" y="0"/>
            <a:ext cx="6097200" cy="6346800"/>
          </a:xfrm>
        </p:spPr>
        <p:txBody>
          <a:bodyPr/>
          <a:lstStyle/>
          <a:p>
            <a:endParaRPr lang="en-US"/>
          </a:p>
        </p:txBody>
      </p:sp>
      <p:sp>
        <p:nvSpPr>
          <p:cNvPr id="11" name="Content Placeholder 2">
            <a:extLst>
              <a:ext uri="{FF2B5EF4-FFF2-40B4-BE49-F238E27FC236}">
                <a16:creationId xmlns:a16="http://schemas.microsoft.com/office/drawing/2014/main" id="{C8D6A1FC-BE6C-93AC-2D64-4B426921091B}"/>
              </a:ext>
            </a:extLst>
          </p:cNvPr>
          <p:cNvSpPr>
            <a:spLocks noGrp="1"/>
          </p:cNvSpPr>
          <p:nvPr>
            <p:ph idx="1"/>
          </p:nvPr>
        </p:nvSpPr>
        <p:spPr>
          <a:xfrm>
            <a:off x="503998" y="447675"/>
            <a:ext cx="5223702" cy="5232631"/>
          </a:xfrm>
        </p:spPr>
        <p:txBody>
          <a:bodyPr/>
          <a:lstStyle/>
          <a:p>
            <a:r>
              <a:rPr lang="nl-NL" sz="3200" b="1">
                <a:latin typeface="+mj-lt"/>
              </a:rPr>
              <a:t>De noodzaak van heldere keuzes</a:t>
            </a:r>
          </a:p>
          <a:p>
            <a:pPr marL="457200" indent="-457200">
              <a:buFont typeface="+mj-lt"/>
              <a:buAutoNum type="arabicPeriod"/>
            </a:pPr>
            <a:endParaRPr lang="nl-NL" sz="2200"/>
          </a:p>
          <a:p>
            <a:pPr marL="457200" indent="-457200">
              <a:buFont typeface="+mj-lt"/>
              <a:buAutoNum type="arabicPeriod"/>
            </a:pPr>
            <a:r>
              <a:rPr lang="nl-NL" sz="2200" b="0"/>
              <a:t>Tijdige ontwikkeling van infrastructuur</a:t>
            </a:r>
          </a:p>
          <a:p>
            <a:pPr marL="817200" lvl="1" indent="-457200"/>
            <a:r>
              <a:rPr lang="nl-NL" b="0"/>
              <a:t>Op land maar ook op zee</a:t>
            </a:r>
          </a:p>
          <a:p>
            <a:pPr marL="817200" lvl="1" indent="-457200"/>
            <a:r>
              <a:rPr lang="nl-NL" b="0"/>
              <a:t>Importterminals</a:t>
            </a:r>
          </a:p>
          <a:p>
            <a:pPr marL="817200" lvl="1" indent="-457200"/>
            <a:r>
              <a:rPr lang="nl-NL" b="0"/>
              <a:t>Opslag in cavernes en in lege gasvelden</a:t>
            </a:r>
          </a:p>
          <a:p>
            <a:pPr marL="457200" indent="-457200">
              <a:buFont typeface="+mj-lt"/>
              <a:buAutoNum type="arabicPeriod"/>
            </a:pPr>
            <a:r>
              <a:rPr lang="nl-NL" sz="2200" b="0"/>
              <a:t>Duidelijkheid van het rijk over financiering</a:t>
            </a:r>
          </a:p>
          <a:p>
            <a:pPr marL="457200" indent="-457200">
              <a:buFont typeface="+mj-lt"/>
              <a:buAutoNum type="arabicPeriod"/>
            </a:pPr>
            <a:r>
              <a:rPr lang="nl-NL" sz="2200" b="0"/>
              <a:t>Duidelijkheid over ruimtelijke ordening</a:t>
            </a:r>
          </a:p>
          <a:p>
            <a:pPr marL="457200" indent="-457200">
              <a:buFont typeface="+mj-lt"/>
              <a:buAutoNum type="arabicPeriod"/>
            </a:pPr>
            <a:r>
              <a:rPr lang="nl-NL" sz="2200" b="0"/>
              <a:t>Versnelling van procedures en vergunningen</a:t>
            </a:r>
          </a:p>
        </p:txBody>
      </p:sp>
      <p:sp>
        <p:nvSpPr>
          <p:cNvPr id="3" name="Tijdelijke aanduiding voor afbeelding 2">
            <a:extLst>
              <a:ext uri="{FF2B5EF4-FFF2-40B4-BE49-F238E27FC236}">
                <a16:creationId xmlns:a16="http://schemas.microsoft.com/office/drawing/2014/main" id="{5BBB4AEE-5A0D-D638-3098-D78E55016622}"/>
              </a:ext>
            </a:extLst>
          </p:cNvPr>
          <p:cNvSpPr>
            <a:spLocks noGrp="1"/>
          </p:cNvSpPr>
          <p:nvPr>
            <p:ph type="pic" sz="quarter" idx="14"/>
          </p:nvPr>
        </p:nvSpPr>
        <p:spPr/>
        <p:txBody>
          <a:bodyPr/>
          <a:lstStyle/>
          <a:p>
            <a:endParaRPr lang="nl-NL"/>
          </a:p>
        </p:txBody>
      </p:sp>
      <p:pic>
        <p:nvPicPr>
          <p:cNvPr id="7" name="Tijdelijke aanduiding voor afbeelding 4" descr="Afbeelding met kleding, persoon, hemel, buitenshuis&#10;&#10;Automatisch gegenereerde beschrijving">
            <a:extLst>
              <a:ext uri="{FF2B5EF4-FFF2-40B4-BE49-F238E27FC236}">
                <a16:creationId xmlns:a16="http://schemas.microsoft.com/office/drawing/2014/main" id="{74703483-F6AD-DC19-E749-E6A8505999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34" r="11896" b="-2"/>
          <a:stretch/>
        </p:blipFill>
        <p:spPr>
          <a:xfrm>
            <a:off x="6733199" y="447675"/>
            <a:ext cx="4954802" cy="5451450"/>
          </a:xfrm>
          <a:prstGeom prst="rect">
            <a:avLst/>
          </a:prstGeom>
          <a:noFill/>
        </p:spPr>
      </p:pic>
    </p:spTree>
    <p:extLst>
      <p:ext uri="{BB962C8B-B14F-4D97-AF65-F5344CB8AC3E}">
        <p14:creationId xmlns:p14="http://schemas.microsoft.com/office/powerpoint/2010/main" val="1948895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persoon, kleding, werkkleding, Arbeider&#10;&#10;Automatisch gegenereerde beschrijving">
            <a:extLst>
              <a:ext uri="{FF2B5EF4-FFF2-40B4-BE49-F238E27FC236}">
                <a16:creationId xmlns:a16="http://schemas.microsoft.com/office/drawing/2014/main" id="{649E5D8C-9F19-4A4E-9B6E-04598B3027CE}"/>
              </a:ext>
            </a:extLst>
          </p:cNvPr>
          <p:cNvPicPr>
            <a:picLocks noGrp="1" noChangeAspect="1"/>
          </p:cNvPicPr>
          <p:nvPr>
            <p:ph type="pic" sz="quarter" idx="23"/>
          </p:nvPr>
        </p:nvPicPr>
        <p:blipFill>
          <a:blip r:embed="rId2" cstate="print">
            <a:extLst>
              <a:ext uri="{28A0092B-C50C-407E-A947-70E740481C1C}">
                <a14:useLocalDpi xmlns:a14="http://schemas.microsoft.com/office/drawing/2010/main" val="0"/>
              </a:ext>
            </a:extLst>
          </a:blip>
          <a:srcRect t="7818" b="7818"/>
          <a:stretch>
            <a:fillRect/>
          </a:stretch>
        </p:blipFill>
        <p:spPr/>
      </p:pic>
      <p:sp>
        <p:nvSpPr>
          <p:cNvPr id="3" name="Tijdelijke aanduiding voor tekst 2">
            <a:extLst>
              <a:ext uri="{FF2B5EF4-FFF2-40B4-BE49-F238E27FC236}">
                <a16:creationId xmlns:a16="http://schemas.microsoft.com/office/drawing/2014/main" id="{11454748-CFDE-1A81-CBA9-437F965C1AEF}"/>
              </a:ext>
            </a:extLst>
          </p:cNvPr>
          <p:cNvSpPr>
            <a:spLocks noGrp="1"/>
          </p:cNvSpPr>
          <p:nvPr>
            <p:ph type="body" sz="quarter" idx="21"/>
          </p:nvPr>
        </p:nvSpPr>
        <p:spPr/>
        <p:txBody>
          <a:bodyPr/>
          <a:lstStyle/>
          <a:p>
            <a:endParaRPr lang="nl-NL"/>
          </a:p>
        </p:txBody>
      </p:sp>
      <p:sp>
        <p:nvSpPr>
          <p:cNvPr id="4" name="Tijdelijke aanduiding voor tekst 3">
            <a:extLst>
              <a:ext uri="{FF2B5EF4-FFF2-40B4-BE49-F238E27FC236}">
                <a16:creationId xmlns:a16="http://schemas.microsoft.com/office/drawing/2014/main" id="{2534DB86-893F-C899-2EC2-6B5BB3FF80DE}"/>
              </a:ext>
            </a:extLst>
          </p:cNvPr>
          <p:cNvSpPr>
            <a:spLocks noGrp="1"/>
          </p:cNvSpPr>
          <p:nvPr>
            <p:ph type="body" sz="quarter" idx="18"/>
          </p:nvPr>
        </p:nvSpPr>
        <p:spPr/>
        <p:txBody>
          <a:bodyPr/>
          <a:lstStyle/>
          <a:p>
            <a:endParaRPr lang="nl-NL"/>
          </a:p>
        </p:txBody>
      </p:sp>
      <p:sp>
        <p:nvSpPr>
          <p:cNvPr id="5" name="Tijdelijke aanduiding voor tekst 4">
            <a:extLst>
              <a:ext uri="{FF2B5EF4-FFF2-40B4-BE49-F238E27FC236}">
                <a16:creationId xmlns:a16="http://schemas.microsoft.com/office/drawing/2014/main" id="{BCB8370B-A91D-1953-0A59-7000EF5374F3}"/>
              </a:ext>
            </a:extLst>
          </p:cNvPr>
          <p:cNvSpPr>
            <a:spLocks noGrp="1"/>
          </p:cNvSpPr>
          <p:nvPr>
            <p:ph type="body" sz="quarter" idx="20"/>
          </p:nvPr>
        </p:nvSpPr>
        <p:spPr/>
        <p:txBody>
          <a:bodyPr/>
          <a:lstStyle/>
          <a:p>
            <a:endParaRPr lang="nl-NL"/>
          </a:p>
        </p:txBody>
      </p:sp>
      <p:sp>
        <p:nvSpPr>
          <p:cNvPr id="7" name="Tijdelijke aanduiding voor tekst 6">
            <a:extLst>
              <a:ext uri="{FF2B5EF4-FFF2-40B4-BE49-F238E27FC236}">
                <a16:creationId xmlns:a16="http://schemas.microsoft.com/office/drawing/2014/main" id="{C975D8E4-EC43-B9BB-D678-ACCB36AC8495}"/>
              </a:ext>
            </a:extLst>
          </p:cNvPr>
          <p:cNvSpPr>
            <a:spLocks noGrp="1"/>
          </p:cNvSpPr>
          <p:nvPr>
            <p:ph type="body" sz="quarter" idx="22"/>
          </p:nvPr>
        </p:nvSpPr>
        <p:spPr/>
        <p:txBody>
          <a:bodyPr/>
          <a:lstStyle/>
          <a:p>
            <a:endParaRPr lang="nl-NL"/>
          </a:p>
        </p:txBody>
      </p:sp>
      <p:sp>
        <p:nvSpPr>
          <p:cNvPr id="10" name="Titel 5">
            <a:extLst>
              <a:ext uri="{FF2B5EF4-FFF2-40B4-BE49-F238E27FC236}">
                <a16:creationId xmlns:a16="http://schemas.microsoft.com/office/drawing/2014/main" id="{C76E2797-A4AF-0D5F-90CE-F68E60A0DABE}"/>
              </a:ext>
            </a:extLst>
          </p:cNvPr>
          <p:cNvSpPr txBox="1">
            <a:spLocks/>
          </p:cNvSpPr>
          <p:nvPr/>
        </p:nvSpPr>
        <p:spPr>
          <a:xfrm>
            <a:off x="864000" y="2978877"/>
            <a:ext cx="10465200" cy="900246"/>
          </a:xfrm>
          <a:prstGeom prst="rect">
            <a:avLst/>
          </a:prstGeom>
          <a:effectLst>
            <a:outerShdw blurRad="50800" dist="38100" dir="2700000" algn="tl" rotWithShape="0">
              <a:prstClr val="black">
                <a:alpha val="40000"/>
              </a:prstClr>
            </a:outerShdw>
          </a:effectLst>
        </p:spPr>
        <p:txBody>
          <a:bodyPr vert="horz" lIns="0" tIns="0" rIns="0" bIns="0" rtlCol="0" anchor="t" anchorCtr="0">
            <a:spAutoFit/>
          </a:bodyPr>
          <a:lstStyle>
            <a:lvl1pPr algn="l" defTabSz="914400" rtl="0" eaLnBrk="1" latinLnBrk="0" hangingPunct="1">
              <a:lnSpc>
                <a:spcPct val="90000"/>
              </a:lnSpc>
              <a:spcBef>
                <a:spcPct val="0"/>
              </a:spcBef>
              <a:buNone/>
              <a:defRPr sz="6500" b="1" kern="1200" spc="-90" baseline="0">
                <a:solidFill>
                  <a:schemeClr val="bg2"/>
                </a:solidFill>
                <a:latin typeface="+mj-lt"/>
                <a:ea typeface="+mj-ea"/>
                <a:cs typeface="+mj-cs"/>
              </a:defRPr>
            </a:lvl1pPr>
          </a:lstStyle>
          <a:p>
            <a:r>
              <a:rPr lang="nl-NL"/>
              <a:t>We zijn begonnen</a:t>
            </a:r>
          </a:p>
        </p:txBody>
      </p:sp>
    </p:spTree>
    <p:extLst>
      <p:ext uri="{BB962C8B-B14F-4D97-AF65-F5344CB8AC3E}">
        <p14:creationId xmlns:p14="http://schemas.microsoft.com/office/powerpoint/2010/main" val="379373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8E3F247E-0FB0-2B25-8825-235F4D2F7E87}"/>
              </a:ext>
            </a:extLst>
          </p:cNvPr>
          <p:cNvPicPr>
            <a:picLocks noChangeAspect="1"/>
          </p:cNvPicPr>
          <p:nvPr/>
        </p:nvPicPr>
        <p:blipFill>
          <a:blip r:embed="rId2"/>
          <a:stretch>
            <a:fillRect/>
          </a:stretch>
        </p:blipFill>
        <p:spPr>
          <a:xfrm>
            <a:off x="1631110" y="34663"/>
            <a:ext cx="7323992" cy="4888622"/>
          </a:xfrm>
          <a:prstGeom prst="rect">
            <a:avLst/>
          </a:prstGeom>
        </p:spPr>
      </p:pic>
      <p:pic>
        <p:nvPicPr>
          <p:cNvPr id="4" name="Afbeelding 3" descr="Afbeelding met hemel, buitenshuis, wolk, kleding&#10;&#10;Automatisch gegenereerde beschrijving">
            <a:extLst>
              <a:ext uri="{FF2B5EF4-FFF2-40B4-BE49-F238E27FC236}">
                <a16:creationId xmlns:a16="http://schemas.microsoft.com/office/drawing/2014/main" id="{E67A6584-2492-8927-CE62-96E3B1E98791}"/>
              </a:ext>
            </a:extLst>
          </p:cNvPr>
          <p:cNvPicPr>
            <a:picLocks noChangeAspect="1"/>
          </p:cNvPicPr>
          <p:nvPr/>
        </p:nvPicPr>
        <p:blipFill>
          <a:blip r:embed="rId3"/>
          <a:stretch>
            <a:fillRect/>
          </a:stretch>
        </p:blipFill>
        <p:spPr>
          <a:xfrm>
            <a:off x="8378725" y="2261399"/>
            <a:ext cx="3387825" cy="4069871"/>
          </a:xfrm>
          <a:prstGeom prst="rect">
            <a:avLst/>
          </a:prstGeom>
        </p:spPr>
      </p:pic>
      <p:sp>
        <p:nvSpPr>
          <p:cNvPr id="2" name="Titel 1">
            <a:extLst>
              <a:ext uri="{FF2B5EF4-FFF2-40B4-BE49-F238E27FC236}">
                <a16:creationId xmlns:a16="http://schemas.microsoft.com/office/drawing/2014/main" id="{4DB9BEBB-6A02-417D-8B64-29CD85D740D0}"/>
              </a:ext>
            </a:extLst>
          </p:cNvPr>
          <p:cNvSpPr>
            <a:spLocks noGrp="1"/>
          </p:cNvSpPr>
          <p:nvPr>
            <p:ph type="title"/>
          </p:nvPr>
        </p:nvSpPr>
        <p:spPr>
          <a:xfrm>
            <a:off x="284925" y="204789"/>
            <a:ext cx="10637281" cy="847948"/>
          </a:xfrm>
        </p:spPr>
        <p:txBody>
          <a:bodyPr/>
          <a:lstStyle/>
          <a:p>
            <a:r>
              <a:rPr lang="nl-NL">
                <a:latin typeface="Daytona Condensed" panose="020B0506030503040204" pitchFamily="34" charset="0"/>
              </a:rPr>
              <a:t>Het leeft!</a:t>
            </a:r>
          </a:p>
        </p:txBody>
      </p:sp>
      <p:pic>
        <p:nvPicPr>
          <p:cNvPr id="5" name="Tijdelijke aanduiding voor inhoud 4" descr="Afbeelding met kleding, Menselijk gezicht, persoon, pak&#10;&#10;Automatisch gegenereerde beschrijving">
            <a:extLst>
              <a:ext uri="{FF2B5EF4-FFF2-40B4-BE49-F238E27FC236}">
                <a16:creationId xmlns:a16="http://schemas.microsoft.com/office/drawing/2014/main" id="{D93BEA28-6650-1D49-77A4-2E8903014E4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476" y="44248"/>
            <a:ext cx="3809524" cy="2380952"/>
          </a:xfrm>
        </p:spPr>
      </p:pic>
      <p:pic>
        <p:nvPicPr>
          <p:cNvPr id="7" name="Afbeelding 6" descr="Afbeelding met kleding, Menselijk gezicht, persoon, person&#10;&#10;Automatisch gegenereerde beschrijving">
            <a:extLst>
              <a:ext uri="{FF2B5EF4-FFF2-40B4-BE49-F238E27FC236}">
                <a16:creationId xmlns:a16="http://schemas.microsoft.com/office/drawing/2014/main" id="{425CBBA9-0459-1D7D-480B-36A54B207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72" y="222445"/>
            <a:ext cx="4377163" cy="3326644"/>
          </a:xfrm>
          <a:prstGeom prst="rect">
            <a:avLst/>
          </a:prstGeom>
        </p:spPr>
      </p:pic>
      <p:sp>
        <p:nvSpPr>
          <p:cNvPr id="17" name="Tekstvak 16">
            <a:extLst>
              <a:ext uri="{FF2B5EF4-FFF2-40B4-BE49-F238E27FC236}">
                <a16:creationId xmlns:a16="http://schemas.microsoft.com/office/drawing/2014/main" id="{604B6CBE-976D-BC51-6A96-0F80144BDADE}"/>
              </a:ext>
            </a:extLst>
          </p:cNvPr>
          <p:cNvSpPr txBox="1"/>
          <p:nvPr/>
        </p:nvSpPr>
        <p:spPr>
          <a:xfrm>
            <a:off x="4412635" y="165702"/>
            <a:ext cx="4377163" cy="1077218"/>
          </a:xfrm>
          <a:prstGeom prst="rect">
            <a:avLst/>
          </a:prstGeom>
          <a:noFill/>
        </p:spPr>
        <p:txBody>
          <a:bodyPr wrap="square" rtlCol="0">
            <a:spAutoFit/>
          </a:bodyPr>
          <a:lstStyle/>
          <a:p>
            <a:r>
              <a:rPr lang="nl-NL" sz="3200">
                <a:latin typeface="Daytona Condensed" panose="020B0506030503040204" pitchFamily="34" charset="0"/>
              </a:rPr>
              <a:t>ONG STAAT OP DE AGENDA!</a:t>
            </a:r>
            <a:endParaRPr lang="nl-NL" sz="2000"/>
          </a:p>
        </p:txBody>
      </p:sp>
      <p:pic>
        <p:nvPicPr>
          <p:cNvPr id="3" name="Afbeelding 2" descr="Afbeelding met kleding, persoon, Arbeider, werkkleding&#10;&#10;Automatisch gegenereerde beschrijving">
            <a:extLst>
              <a:ext uri="{FF2B5EF4-FFF2-40B4-BE49-F238E27FC236}">
                <a16:creationId xmlns:a16="http://schemas.microsoft.com/office/drawing/2014/main" id="{B390DC46-AA90-D9F5-A0BE-0BFA3A8BA7E4}"/>
              </a:ext>
            </a:extLst>
          </p:cNvPr>
          <p:cNvPicPr>
            <a:picLocks noChangeAspect="1"/>
          </p:cNvPicPr>
          <p:nvPr/>
        </p:nvPicPr>
        <p:blipFill rotWithShape="1">
          <a:blip r:embed="rId6"/>
          <a:srcRect l="687" t="6170" r="-344" b="16967"/>
          <a:stretch/>
        </p:blipFill>
        <p:spPr>
          <a:xfrm>
            <a:off x="627585" y="2997441"/>
            <a:ext cx="3204886" cy="3335344"/>
          </a:xfrm>
          <a:prstGeom prst="rect">
            <a:avLst/>
          </a:prstGeom>
        </p:spPr>
      </p:pic>
      <p:pic>
        <p:nvPicPr>
          <p:cNvPr id="16" name="Afbeelding 15" descr="Afbeelding met kleding, person, persoon, stoel&#10;&#10;Automatisch gegenereerde beschrijving">
            <a:extLst>
              <a:ext uri="{FF2B5EF4-FFF2-40B4-BE49-F238E27FC236}">
                <a16:creationId xmlns:a16="http://schemas.microsoft.com/office/drawing/2014/main" id="{2C9AD619-68D8-1578-A23B-81192899C5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1689" y="3315092"/>
            <a:ext cx="4570526" cy="3226612"/>
          </a:xfrm>
          <a:prstGeom prst="rect">
            <a:avLst/>
          </a:prstGeom>
        </p:spPr>
      </p:pic>
    </p:spTree>
    <p:extLst>
      <p:ext uri="{BB962C8B-B14F-4D97-AF65-F5344CB8AC3E}">
        <p14:creationId xmlns:p14="http://schemas.microsoft.com/office/powerpoint/2010/main" val="343483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D0991CA-9F97-453B-AD3A-63145A60110E}"/>
              </a:ext>
            </a:extLst>
          </p:cNvPr>
          <p:cNvSpPr>
            <a:spLocks noGrp="1"/>
          </p:cNvSpPr>
          <p:nvPr>
            <p:ph idx="1"/>
          </p:nvPr>
        </p:nvSpPr>
        <p:spPr>
          <a:xfrm>
            <a:off x="3971570" y="2573699"/>
            <a:ext cx="5774527" cy="2097828"/>
          </a:xfrm>
        </p:spPr>
        <p:txBody>
          <a:bodyPr vert="horz" lIns="76200" tIns="76200" rIns="76200" bIns="76200" rtlCol="0" anchor="t">
            <a:noAutofit/>
          </a:bodyPr>
          <a:lstStyle/>
          <a:p>
            <a:r>
              <a:rPr lang="nl-NL" sz="4000" dirty="0">
                <a:latin typeface="Daytona Condensed"/>
              </a:rPr>
              <a:t>     PAUZE</a:t>
            </a:r>
          </a:p>
          <a:p>
            <a:r>
              <a:rPr lang="nl-NL" sz="3200" dirty="0">
                <a:latin typeface="Daytona Condensed"/>
              </a:rPr>
              <a:t>15:45 – 16:15 uur</a:t>
            </a:r>
            <a:endParaRPr lang="nl-NL" sz="3200" dirty="0">
              <a:latin typeface="Daytona Condensed" panose="020B0506030503040204" pitchFamily="34" charset="0"/>
            </a:endParaRPr>
          </a:p>
        </p:txBody>
      </p:sp>
    </p:spTree>
    <p:extLst>
      <p:ext uri="{BB962C8B-B14F-4D97-AF65-F5344CB8AC3E}">
        <p14:creationId xmlns:p14="http://schemas.microsoft.com/office/powerpoint/2010/main" val="2695742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A9CC8E82-25C3-4DB1-BE96-248F50D32998}"/>
              </a:ext>
            </a:extLst>
          </p:cNvPr>
          <p:cNvSpPr>
            <a:spLocks noGrp="1"/>
          </p:cNvSpPr>
          <p:nvPr>
            <p:ph type="pic" sz="quarter" idx="12"/>
          </p:nvPr>
        </p:nvSpPr>
        <p:spPr/>
        <p:txBody>
          <a:bodyPr/>
          <a:lstStyle/>
          <a:p>
            <a:endParaRPr lang="nl-NL"/>
          </a:p>
        </p:txBody>
      </p:sp>
      <p:sp>
        <p:nvSpPr>
          <p:cNvPr id="4" name="Titel 3">
            <a:extLst>
              <a:ext uri="{FF2B5EF4-FFF2-40B4-BE49-F238E27FC236}">
                <a16:creationId xmlns:a16="http://schemas.microsoft.com/office/drawing/2014/main" id="{159399D6-DBC3-4A60-ACDA-B6252F5CF1CA}"/>
              </a:ext>
            </a:extLst>
          </p:cNvPr>
          <p:cNvSpPr>
            <a:spLocks noGrp="1"/>
          </p:cNvSpPr>
          <p:nvPr>
            <p:ph type="ctrTitle"/>
          </p:nvPr>
        </p:nvSpPr>
        <p:spPr>
          <a:xfrm>
            <a:off x="2250821" y="4163216"/>
            <a:ext cx="9433048" cy="1165899"/>
          </a:xfrm>
        </p:spPr>
        <p:txBody>
          <a:bodyPr/>
          <a:lstStyle/>
          <a:p>
            <a:r>
              <a:rPr lang="nl-NL" sz="3200">
                <a:latin typeface="Daytona Condensed"/>
              </a:rPr>
              <a:t>Actuele ontwikkelingen BNL-breed</a:t>
            </a:r>
            <a:br>
              <a:rPr lang="nl-NL" sz="3200">
                <a:latin typeface="Daytona Condensed"/>
              </a:rPr>
            </a:br>
            <a:r>
              <a:rPr lang="nl-NL" sz="2000" b="0">
                <a:latin typeface="Daytona Condensed"/>
              </a:rPr>
              <a:t>door Jelmer Alberts of Guido van Tongeren</a:t>
            </a:r>
            <a:endParaRPr lang="nl-NL" sz="2000" b="0">
              <a:latin typeface="Daytona Condensed" panose="020B0506030503040204" pitchFamily="34" charset="0"/>
            </a:endParaRPr>
          </a:p>
        </p:txBody>
      </p:sp>
    </p:spTree>
    <p:extLst>
      <p:ext uri="{BB962C8B-B14F-4D97-AF65-F5344CB8AC3E}">
        <p14:creationId xmlns:p14="http://schemas.microsoft.com/office/powerpoint/2010/main" val="3342096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hemel, Bouwmateriaal, transport&#10;&#10;Automatisch gegenereerde beschrijving">
            <a:extLst>
              <a:ext uri="{FF2B5EF4-FFF2-40B4-BE49-F238E27FC236}">
                <a16:creationId xmlns:a16="http://schemas.microsoft.com/office/drawing/2014/main" id="{6ECA6503-8DB7-F18B-E51B-8E49C073E19B}"/>
              </a:ext>
            </a:extLst>
          </p:cNvPr>
          <p:cNvPicPr>
            <a:picLocks noGrp="1" noChangeAspect="1"/>
          </p:cNvPicPr>
          <p:nvPr>
            <p:ph type="pic" sz="quarter" idx="12"/>
          </p:nvPr>
        </p:nvPicPr>
        <p:blipFill rotWithShape="1">
          <a:blip r:embed="rId2"/>
          <a:srcRect l="6175" r="1" b="1"/>
          <a:stretch/>
        </p:blipFill>
        <p:spPr>
          <a:xfrm>
            <a:off x="1" y="1"/>
            <a:ext cx="8558149" cy="4560697"/>
          </a:xfrm>
          <a:noFill/>
        </p:spPr>
      </p:pic>
      <p:sp>
        <p:nvSpPr>
          <p:cNvPr id="3" name="Titel 2">
            <a:extLst>
              <a:ext uri="{FF2B5EF4-FFF2-40B4-BE49-F238E27FC236}">
                <a16:creationId xmlns:a16="http://schemas.microsoft.com/office/drawing/2014/main" id="{3808A899-0EB7-49C7-6775-E757BF7CEC43}"/>
              </a:ext>
            </a:extLst>
          </p:cNvPr>
          <p:cNvSpPr>
            <a:spLocks noGrp="1"/>
          </p:cNvSpPr>
          <p:nvPr>
            <p:ph type="title"/>
          </p:nvPr>
        </p:nvSpPr>
        <p:spPr>
          <a:xfrm>
            <a:off x="3143672" y="4071448"/>
            <a:ext cx="6787698" cy="1589740"/>
          </a:xfrm>
        </p:spPr>
        <p:txBody>
          <a:bodyPr anchor="b">
            <a:normAutofit/>
          </a:bodyPr>
          <a:lstStyle/>
          <a:p>
            <a:r>
              <a:rPr lang="nl-NL" dirty="0"/>
              <a:t>Diesel Motoren Emissie (DME)</a:t>
            </a:r>
          </a:p>
        </p:txBody>
      </p:sp>
      <p:sp>
        <p:nvSpPr>
          <p:cNvPr id="2" name="Tekstvak 1">
            <a:extLst>
              <a:ext uri="{FF2B5EF4-FFF2-40B4-BE49-F238E27FC236}">
                <a16:creationId xmlns:a16="http://schemas.microsoft.com/office/drawing/2014/main" id="{4CE8FF13-07EB-F7BC-57D4-40BC9CA44928}"/>
              </a:ext>
            </a:extLst>
          </p:cNvPr>
          <p:cNvSpPr txBox="1"/>
          <p:nvPr/>
        </p:nvSpPr>
        <p:spPr>
          <a:xfrm>
            <a:off x="767408" y="6453336"/>
            <a:ext cx="1584176" cy="369332"/>
          </a:xfrm>
          <a:prstGeom prst="rect">
            <a:avLst/>
          </a:prstGeom>
          <a:noFill/>
        </p:spPr>
        <p:txBody>
          <a:bodyPr wrap="square" rtlCol="0">
            <a:spAutoFit/>
          </a:bodyPr>
          <a:lstStyle/>
          <a:p>
            <a:r>
              <a:rPr lang="nl-NL" dirty="0"/>
              <a:t>Juni 2024</a:t>
            </a:r>
          </a:p>
        </p:txBody>
      </p:sp>
    </p:spTree>
    <p:extLst>
      <p:ext uri="{BB962C8B-B14F-4D97-AF65-F5344CB8AC3E}">
        <p14:creationId xmlns:p14="http://schemas.microsoft.com/office/powerpoint/2010/main" val="4183980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ABB43-271E-12EE-CF15-6E55F4B79387}"/>
              </a:ext>
            </a:extLst>
          </p:cNvPr>
          <p:cNvSpPr>
            <a:spLocks noGrp="1"/>
          </p:cNvSpPr>
          <p:nvPr>
            <p:ph type="title"/>
          </p:nvPr>
        </p:nvSpPr>
        <p:spPr/>
        <p:txBody>
          <a:bodyPr/>
          <a:lstStyle/>
          <a:p>
            <a:pPr algn="ctr"/>
            <a:r>
              <a:rPr lang="nl-NL" dirty="0"/>
              <a:t>Aanleiding</a:t>
            </a:r>
          </a:p>
        </p:txBody>
      </p:sp>
      <p:sp>
        <p:nvSpPr>
          <p:cNvPr id="3" name="Tijdelijke aanduiding voor inhoud 2">
            <a:extLst>
              <a:ext uri="{FF2B5EF4-FFF2-40B4-BE49-F238E27FC236}">
                <a16:creationId xmlns:a16="http://schemas.microsoft.com/office/drawing/2014/main" id="{D7AE260F-4EC8-5AFB-F3E9-40F52F38C003}"/>
              </a:ext>
            </a:extLst>
          </p:cNvPr>
          <p:cNvSpPr>
            <a:spLocks noGrp="1"/>
          </p:cNvSpPr>
          <p:nvPr>
            <p:ph idx="1"/>
          </p:nvPr>
        </p:nvSpPr>
        <p:spPr>
          <a:xfrm>
            <a:off x="284925" y="1556792"/>
            <a:ext cx="10637281" cy="4620171"/>
          </a:xfrm>
        </p:spPr>
        <p:txBody>
          <a:bodyPr vert="horz" lIns="76200" tIns="76200" rIns="76200" bIns="76200" rtlCol="0" anchor="t">
            <a:noAutofit/>
          </a:bodyPr>
          <a:lstStyle/>
          <a:p>
            <a:pPr marL="285750" indent="-285750">
              <a:spcBef>
                <a:spcPts val="600"/>
              </a:spcBef>
              <a:buFont typeface="Arial" panose="020B0604020202020204" pitchFamily="34" charset="0"/>
              <a:buChar char="•"/>
            </a:pPr>
            <a:r>
              <a:rPr lang="nl-NL" dirty="0"/>
              <a:t>28 december 2023 wordt door de Nederlandse Arbeidsinspectie (NLA) een brief gestuurd naar diverse branches in de </a:t>
            </a:r>
            <a:r>
              <a:rPr lang="nl-NL" dirty="0" err="1"/>
              <a:t>bouw&amp;infra</a:t>
            </a:r>
            <a:r>
              <a:rPr lang="nl-NL" dirty="0"/>
              <a:t> sector met de boodschap:</a:t>
            </a:r>
          </a:p>
          <a:p>
            <a:pPr marL="590550" lvl="1" indent="-285750">
              <a:spcBef>
                <a:spcPts val="600"/>
              </a:spcBef>
              <a:buFont typeface="Arial" panose="020B0604020202020204" pitchFamily="34" charset="0"/>
              <a:buChar char="•"/>
            </a:pPr>
            <a:r>
              <a:rPr lang="nl-NL" dirty="0"/>
              <a:t>Vanaf 01-01-2024 gaan wij een verscherpt handhavingsbeleid voeren op DME:</a:t>
            </a:r>
          </a:p>
          <a:p>
            <a:pPr marL="895350" lvl="2" indent="-285750">
              <a:spcBef>
                <a:spcPts val="600"/>
              </a:spcBef>
              <a:buFont typeface="Arial" panose="020B0604020202020204" pitchFamily="34" charset="0"/>
              <a:buChar char="•"/>
            </a:pPr>
            <a:r>
              <a:rPr lang="nl-NL" dirty="0"/>
              <a:t>alle machines tussen 19-56kW moeten minimaal stage V motor hebben of een (retrofit) roetfilter met effectiviteit van minimaal 95%</a:t>
            </a:r>
          </a:p>
          <a:p>
            <a:pPr marL="895350" lvl="2" indent="-285750">
              <a:spcBef>
                <a:spcPts val="600"/>
              </a:spcBef>
              <a:buFont typeface="Arial" panose="020B0604020202020204" pitchFamily="34" charset="0"/>
              <a:buChar char="•"/>
            </a:pPr>
            <a:r>
              <a:rPr lang="nl-NL" dirty="0"/>
              <a:t>alle machines onder de 19 kW moeten sowieso een (retrofit) roetfilter met effectiviteit van minimaal 95% hebben- ook stage V. Dit omdat de uitstoot DME ook voor stage V voor deze type machines te hoog is.</a:t>
            </a:r>
          </a:p>
          <a:p>
            <a:pPr marL="590550" lvl="1" indent="-285750">
              <a:spcBef>
                <a:spcPts val="600"/>
              </a:spcBef>
              <a:buFont typeface="Arial" panose="020B0604020202020204" pitchFamily="34" charset="0"/>
              <a:buChar char="•"/>
            </a:pPr>
            <a:r>
              <a:rPr lang="nl-NL" dirty="0"/>
              <a:t>Vanaf 01-01-2030 moeten alle machines onder de 56 kW Zero Emissie (ZE: </a:t>
            </a:r>
            <a:r>
              <a:rPr lang="nl-NL" dirty="0" err="1"/>
              <a:t>electrisch</a:t>
            </a:r>
            <a:r>
              <a:rPr lang="nl-NL" dirty="0"/>
              <a:t>/waterstof)- en als dat niet kan emissiearm (benzine/gas) zijn. </a:t>
            </a:r>
          </a:p>
          <a:p>
            <a:pPr marL="590550" lvl="1" indent="-285750">
              <a:spcBef>
                <a:spcPts val="600"/>
              </a:spcBef>
              <a:buFont typeface="Arial" panose="020B0604020202020204" pitchFamily="34" charset="0"/>
              <a:buChar char="•"/>
            </a:pPr>
            <a:r>
              <a:rPr lang="nl-NL" dirty="0"/>
              <a:t>Wijkt af van SEB op punt eis roetfilters: dit omdat DME een kankerverwekkende stof is en voor deze stoffen geldt in principe dat blootstelling zo laag mogelijk (liefst nul) moet zijn. Dus verschil tussen milieu-mens eisen.</a:t>
            </a:r>
          </a:p>
          <a:p>
            <a:pPr marL="590550" lvl="1" indent="-285750">
              <a:spcBef>
                <a:spcPts val="600"/>
              </a:spcBef>
              <a:buFont typeface="Arial" panose="020B0604020202020204" pitchFamily="34" charset="0"/>
              <a:buChar char="•"/>
            </a:pPr>
            <a:r>
              <a:rPr lang="nl-NL" dirty="0"/>
              <a:t>Brief was eigenlijk bedoelt voor de </a:t>
            </a:r>
            <a:r>
              <a:rPr lang="nl-NL" dirty="0" err="1"/>
              <a:t>kabel&amp;leidingsector</a:t>
            </a:r>
            <a:r>
              <a:rPr lang="nl-NL" dirty="0"/>
              <a:t> (niet alleen telecom)</a:t>
            </a:r>
          </a:p>
          <a:p>
            <a:pPr marL="895350" lvl="2" indent="-285750">
              <a:buFont typeface="Arial" panose="020B0604020202020204" pitchFamily="34" charset="0"/>
              <a:buChar char="•"/>
            </a:pPr>
            <a:endParaRPr lang="nl-NL" dirty="0"/>
          </a:p>
          <a:p>
            <a:pPr marL="895350" lvl="2" indent="-285750">
              <a:buFont typeface="Arial" panose="020B0604020202020204" pitchFamily="34" charset="0"/>
              <a:buChar char="•"/>
            </a:pPr>
            <a:endParaRPr lang="nl-NL" dirty="0"/>
          </a:p>
        </p:txBody>
      </p:sp>
    </p:spTree>
    <p:extLst>
      <p:ext uri="{BB962C8B-B14F-4D97-AF65-F5344CB8AC3E}">
        <p14:creationId xmlns:p14="http://schemas.microsoft.com/office/powerpoint/2010/main" val="64110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BA059-888D-C8DF-1BC8-53E06F211BAD}"/>
              </a:ext>
            </a:extLst>
          </p:cNvPr>
          <p:cNvSpPr>
            <a:spLocks noGrp="1"/>
          </p:cNvSpPr>
          <p:nvPr>
            <p:ph type="title"/>
          </p:nvPr>
        </p:nvSpPr>
        <p:spPr/>
        <p:txBody>
          <a:bodyPr/>
          <a:lstStyle/>
          <a:p>
            <a:pPr algn="ctr"/>
            <a:r>
              <a:rPr lang="nl-NL" dirty="0"/>
              <a:t>Vervolg- veel vragen/onrust/feedback uit sector</a:t>
            </a:r>
          </a:p>
        </p:txBody>
      </p:sp>
      <p:sp>
        <p:nvSpPr>
          <p:cNvPr id="3" name="Tijdelijke aanduiding voor inhoud 2">
            <a:extLst>
              <a:ext uri="{FF2B5EF4-FFF2-40B4-BE49-F238E27FC236}">
                <a16:creationId xmlns:a16="http://schemas.microsoft.com/office/drawing/2014/main" id="{1FB1F3E9-23F2-EB2D-FC8A-BB716A1D81AD}"/>
              </a:ext>
            </a:extLst>
          </p:cNvPr>
          <p:cNvSpPr>
            <a:spLocks noGrp="1"/>
          </p:cNvSpPr>
          <p:nvPr>
            <p:ph idx="1"/>
          </p:nvPr>
        </p:nvSpPr>
        <p:spPr>
          <a:xfrm>
            <a:off x="551384" y="1412776"/>
            <a:ext cx="10873208" cy="4824536"/>
          </a:xfrm>
        </p:spPr>
        <p:txBody>
          <a:bodyPr/>
          <a:lstStyle/>
          <a:p>
            <a:pPr marL="285750" indent="-285750">
              <a:spcBef>
                <a:spcPts val="600"/>
              </a:spcBef>
              <a:buFont typeface="Arial" panose="020B0604020202020204" pitchFamily="34" charset="0"/>
              <a:buChar char="•"/>
            </a:pPr>
            <a:r>
              <a:rPr lang="nl-NL" dirty="0"/>
              <a:t>Sector werd overvallen door de brief- geen afstemming van te voren</a:t>
            </a:r>
          </a:p>
          <a:p>
            <a:pPr marL="285750" indent="-285750">
              <a:spcBef>
                <a:spcPts val="600"/>
              </a:spcBef>
              <a:buFont typeface="Arial" panose="020B0604020202020204" pitchFamily="34" charset="0"/>
              <a:buChar char="•"/>
            </a:pPr>
            <a:r>
              <a:rPr lang="nl-NL" dirty="0"/>
              <a:t>Veel vragen- brief was niet duidelijk-voor wie nu bedoelt, moeten alle machines vanaf 1-1-20230 elektrisch?</a:t>
            </a:r>
          </a:p>
          <a:p>
            <a:pPr marL="285750" indent="-285750">
              <a:spcBef>
                <a:spcPts val="600"/>
              </a:spcBef>
              <a:buFont typeface="Arial" panose="020B0604020202020204" pitchFamily="34" charset="0"/>
              <a:buChar char="•"/>
            </a:pPr>
            <a:r>
              <a:rPr lang="nl-NL" dirty="0"/>
              <a:t>Ook veel feedback uit sector: roetfilters niet altijd leverbaar, op sommige machines kan geen roetfilter, ZE-machines 2-4 keer zo duur, gebrek laadinfrastructuur</a:t>
            </a:r>
          </a:p>
          <a:p>
            <a:pPr marL="285750" indent="-285750">
              <a:spcBef>
                <a:spcPts val="600"/>
              </a:spcBef>
              <a:buFont typeface="Arial" panose="020B0604020202020204" pitchFamily="34" charset="0"/>
              <a:buChar char="•"/>
            </a:pPr>
            <a:r>
              <a:rPr lang="nl-NL" dirty="0"/>
              <a:t>Leveranciers zagen hun orders gecanceld</a:t>
            </a:r>
          </a:p>
          <a:p>
            <a:pPr marL="285750" indent="-285750">
              <a:spcBef>
                <a:spcPts val="600"/>
              </a:spcBef>
              <a:buFont typeface="Arial" panose="020B0604020202020204" pitchFamily="34" charset="0"/>
              <a:buChar char="•"/>
            </a:pPr>
            <a:r>
              <a:rPr lang="nl-NL" dirty="0"/>
              <a:t>Verschillende branches: bij elkaar gekomen en actie richting NLA</a:t>
            </a:r>
          </a:p>
          <a:p>
            <a:pPr marL="285750" indent="-285750">
              <a:spcBef>
                <a:spcPts val="600"/>
              </a:spcBef>
              <a:buFont typeface="Arial" panose="020B0604020202020204" pitchFamily="34" charset="0"/>
              <a:buChar char="•"/>
            </a:pPr>
            <a:r>
              <a:rPr lang="nl-NL" dirty="0"/>
              <a:t>Eind februari gesprek met NLA. Afspraak dat er een verduidelijking kwam die branches opstelden en dan NLA akkoord/instemming hierop.</a:t>
            </a:r>
          </a:p>
          <a:p>
            <a:pPr marL="285750" indent="-285750">
              <a:spcBef>
                <a:spcPts val="600"/>
              </a:spcBef>
              <a:buFont typeface="Arial" panose="020B0604020202020204" pitchFamily="34" charset="0"/>
              <a:buChar char="•"/>
            </a:pPr>
            <a:r>
              <a:rPr lang="nl-NL" dirty="0"/>
              <a:t>April brief met verduidelijking naar de NLA vanuit branches</a:t>
            </a:r>
          </a:p>
          <a:p>
            <a:pPr marL="285750" indent="-285750">
              <a:spcBef>
                <a:spcPts val="600"/>
              </a:spcBef>
              <a:buFont typeface="Arial" panose="020B0604020202020204" pitchFamily="34" charset="0"/>
              <a:buChar char="•"/>
            </a:pPr>
            <a:r>
              <a:rPr lang="nl-NL" dirty="0"/>
              <a:t>Mei: NLA kon hier niet mee in stemmen: NLA gaf aan: wij komen zelf met verduidelijking op onze website in de vorm van Q&amp;A</a:t>
            </a:r>
          </a:p>
          <a:p>
            <a:pPr marL="285750" indent="-285750">
              <a:spcBef>
                <a:spcPts val="600"/>
              </a:spcBef>
              <a:buFont typeface="Arial" panose="020B0604020202020204" pitchFamily="34" charset="0"/>
              <a:buChar char="•"/>
            </a:pPr>
            <a:r>
              <a:rPr lang="nl-NL" dirty="0"/>
              <a:t>Half mei: nieuw gesprek met NLA; wij willen duidelijkheid- kunnen niet wachten totdat er website komt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05110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D275E-63D1-95AE-DB64-4E7EBD672FEE}"/>
              </a:ext>
            </a:extLst>
          </p:cNvPr>
          <p:cNvSpPr>
            <a:spLocks noGrp="1"/>
          </p:cNvSpPr>
          <p:nvPr>
            <p:ph type="title"/>
          </p:nvPr>
        </p:nvSpPr>
        <p:spPr/>
        <p:txBody>
          <a:bodyPr/>
          <a:lstStyle/>
          <a:p>
            <a:pPr algn="ctr"/>
            <a:r>
              <a:rPr lang="nl-NL" dirty="0"/>
              <a:t>Huidige stand van zaken- ga aan de slag met DME!</a:t>
            </a:r>
          </a:p>
        </p:txBody>
      </p:sp>
      <p:sp>
        <p:nvSpPr>
          <p:cNvPr id="3" name="Tijdelijke aanduiding voor inhoud 2">
            <a:extLst>
              <a:ext uri="{FF2B5EF4-FFF2-40B4-BE49-F238E27FC236}">
                <a16:creationId xmlns:a16="http://schemas.microsoft.com/office/drawing/2014/main" id="{97C8B8AC-69F2-4C9D-2FA4-DB2D82FBC8E6}"/>
              </a:ext>
            </a:extLst>
          </p:cNvPr>
          <p:cNvSpPr>
            <a:spLocks noGrp="1"/>
          </p:cNvSpPr>
          <p:nvPr>
            <p:ph idx="1"/>
          </p:nvPr>
        </p:nvSpPr>
        <p:spPr>
          <a:xfrm>
            <a:off x="839416" y="1366741"/>
            <a:ext cx="9938774" cy="4896544"/>
          </a:xfrm>
        </p:spPr>
        <p:txBody>
          <a:bodyPr/>
          <a:lstStyle/>
          <a:p>
            <a:pPr marL="285750" indent="-285750">
              <a:spcBef>
                <a:spcPts val="600"/>
              </a:spcBef>
              <a:buFont typeface="Arial" panose="020B0604020202020204" pitchFamily="34" charset="0"/>
              <a:buChar char="•"/>
            </a:pPr>
            <a:r>
              <a:rPr lang="nl-NL" dirty="0"/>
              <a:t>Laatste gesprek NLA (mei):</a:t>
            </a:r>
          </a:p>
          <a:p>
            <a:pPr marL="590550" lvl="1" indent="-285750">
              <a:spcBef>
                <a:spcPts val="600"/>
              </a:spcBef>
              <a:buFont typeface="Arial" panose="020B0604020202020204" pitchFamily="34" charset="0"/>
              <a:buChar char="•"/>
            </a:pPr>
            <a:r>
              <a:rPr lang="nl-NL" dirty="0"/>
              <a:t>Voor kankerverwekkende stoffen geldt de STOP-strategie: Substitutie (vervangen ZE), Technische maatregelen (roetfilters), Organisatorische maatregelen (zo min mogelijk werknemers blootstellen), Persoonlijke beschermingsmiddelen (adembescherming)</a:t>
            </a:r>
          </a:p>
          <a:p>
            <a:pPr marL="590550" lvl="1" indent="-285750">
              <a:spcBef>
                <a:spcPts val="600"/>
              </a:spcBef>
              <a:buFont typeface="Arial" panose="020B0604020202020204" pitchFamily="34" charset="0"/>
              <a:buChar char="•"/>
            </a:pPr>
            <a:r>
              <a:rPr lang="nl-NL" dirty="0"/>
              <a:t>Arbobesluit: als het technisch mogelijk is dan moet je vervangen- ongeacht financiële consequenties </a:t>
            </a:r>
          </a:p>
          <a:p>
            <a:pPr marL="590550" lvl="1" indent="-285750">
              <a:spcBef>
                <a:spcPts val="600"/>
              </a:spcBef>
              <a:buFont typeface="Arial" panose="020B0604020202020204" pitchFamily="34" charset="0"/>
              <a:buChar char="•"/>
            </a:pPr>
            <a:r>
              <a:rPr lang="nl-NL" b="1" dirty="0"/>
              <a:t>Conform bovenstaande moet je dus aan de slag:</a:t>
            </a:r>
          </a:p>
          <a:p>
            <a:pPr marL="895350" lvl="2" indent="-285750">
              <a:spcBef>
                <a:spcPts val="600"/>
              </a:spcBef>
              <a:buFont typeface="Arial" panose="020B0604020202020204" pitchFamily="34" charset="0"/>
              <a:buChar char="•"/>
            </a:pPr>
            <a:r>
              <a:rPr lang="nl-NL" b="1" dirty="0"/>
              <a:t>Ga inventariseren welke machines je hebt en in welke situaties hoogste blootstelling</a:t>
            </a:r>
          </a:p>
          <a:p>
            <a:pPr marL="895350" lvl="2" indent="-285750">
              <a:spcBef>
                <a:spcPts val="600"/>
              </a:spcBef>
              <a:buFont typeface="Arial" panose="020B0604020202020204" pitchFamily="34" charset="0"/>
              <a:buChar char="•"/>
            </a:pPr>
            <a:r>
              <a:rPr lang="nl-NL" b="1" dirty="0"/>
              <a:t>In principe eerste stap: kan je vervangen door ZE, zo nee dan onderbouwen en dan is stap erna roetfilter, kan dat </a:t>
            </a:r>
            <a:r>
              <a:rPr lang="nl-NL" b="1"/>
              <a:t>niet dan volgende </a:t>
            </a:r>
            <a:r>
              <a:rPr lang="nl-NL" b="1" dirty="0"/>
              <a:t>stap van de STOP-strategie</a:t>
            </a:r>
          </a:p>
          <a:p>
            <a:pPr marL="895350" lvl="2" indent="-285750">
              <a:spcBef>
                <a:spcPts val="600"/>
              </a:spcBef>
              <a:buFont typeface="Arial" panose="020B0604020202020204" pitchFamily="34" charset="0"/>
              <a:buChar char="•"/>
            </a:pPr>
            <a:r>
              <a:rPr lang="nl-NL" b="1" dirty="0"/>
              <a:t>Als je iets niet kan doen dan moet je dat onderbouwen.</a:t>
            </a:r>
          </a:p>
          <a:p>
            <a:pPr marL="895350" lvl="2" indent="-285750">
              <a:spcBef>
                <a:spcPts val="600"/>
              </a:spcBef>
              <a:buFont typeface="Arial" panose="020B0604020202020204" pitchFamily="34" charset="0"/>
              <a:buChar char="•"/>
            </a:pPr>
            <a:r>
              <a:rPr lang="nl-NL" b="1" dirty="0"/>
              <a:t>Kortom stel een RI&amp;E DME op en maak een plan van aanpak. Breng in kaart welke maatregelen je neemt, neem dit serieus en pak de regie. Start met vervangen oude machines en situaties met hoogste blootstelling.</a:t>
            </a:r>
          </a:p>
          <a:p>
            <a:pPr marL="590550" lvl="1" indent="-285750">
              <a:spcBef>
                <a:spcPts val="600"/>
              </a:spcBef>
              <a:buFont typeface="Arial" panose="020B0604020202020204" pitchFamily="34" charset="0"/>
              <a:buChar char="•"/>
            </a:pPr>
            <a:r>
              <a:rPr lang="nl-NL" dirty="0"/>
              <a:t>Afgesproken dat NLA &amp; branches gezamenlijk communicatie&amp; informatie rondom DME gaan oppakken</a:t>
            </a:r>
          </a:p>
          <a:p>
            <a:pPr marL="895350" lvl="2" indent="-285750">
              <a:buFont typeface="Arial" panose="020B0604020202020204" pitchFamily="34" charset="0"/>
              <a:buChar char="•"/>
            </a:pPr>
            <a:endParaRPr lang="nl-NL" dirty="0"/>
          </a:p>
          <a:p>
            <a:pPr marL="590550" lvl="1" indent="-285750">
              <a:buFont typeface="Arial" panose="020B0604020202020204" pitchFamily="34" charset="0"/>
              <a:buChar char="•"/>
            </a:pPr>
            <a:endParaRPr lang="nl-NL" dirty="0"/>
          </a:p>
        </p:txBody>
      </p:sp>
    </p:spTree>
    <p:extLst>
      <p:ext uri="{BB962C8B-B14F-4D97-AF65-F5344CB8AC3E}">
        <p14:creationId xmlns:p14="http://schemas.microsoft.com/office/powerpoint/2010/main" val="1660414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99933FCD-8923-159E-767E-46FAF8880F82}"/>
              </a:ext>
            </a:extLst>
          </p:cNvPr>
          <p:cNvSpPr>
            <a:spLocks noGrp="1"/>
          </p:cNvSpPr>
          <p:nvPr>
            <p:ph type="pic" sz="quarter" idx="12"/>
          </p:nvPr>
        </p:nvSpPr>
        <p:spPr/>
        <p:txBody>
          <a:bodyPr/>
          <a:lstStyle/>
          <a:p>
            <a:endParaRPr lang="nl-NL"/>
          </a:p>
        </p:txBody>
      </p:sp>
      <p:sp>
        <p:nvSpPr>
          <p:cNvPr id="3" name="Titel 2">
            <a:extLst>
              <a:ext uri="{FF2B5EF4-FFF2-40B4-BE49-F238E27FC236}">
                <a16:creationId xmlns:a16="http://schemas.microsoft.com/office/drawing/2014/main" id="{43C76D70-A71A-2C02-B457-D8E9BC4BD1A4}"/>
              </a:ext>
            </a:extLst>
          </p:cNvPr>
          <p:cNvSpPr>
            <a:spLocks noGrp="1"/>
          </p:cNvSpPr>
          <p:nvPr>
            <p:ph type="ctrTitle"/>
          </p:nvPr>
        </p:nvSpPr>
        <p:spPr/>
        <p:txBody>
          <a:bodyPr/>
          <a:lstStyle/>
          <a:p>
            <a:r>
              <a:rPr lang="nl-NL" sz="2400">
                <a:latin typeface="Daytona Condensed"/>
                <a:cs typeface="Calibri"/>
              </a:rPr>
              <a:t>Hoe marsmannetjes bijdragen aan de opbouw van de collectieve warmte-</a:t>
            </a:r>
            <a:endParaRPr lang="nl-NL" sz="2400">
              <a:latin typeface="Daytona Condensed"/>
            </a:endParaRPr>
          </a:p>
          <a:p>
            <a:endParaRPr lang="nl-NL" sz="1100" b="0">
              <a:latin typeface="Calibri"/>
              <a:cs typeface="Calibri"/>
            </a:endParaRPr>
          </a:p>
        </p:txBody>
      </p:sp>
      <p:sp>
        <p:nvSpPr>
          <p:cNvPr id="4" name="Ondertitel 3">
            <a:extLst>
              <a:ext uri="{FF2B5EF4-FFF2-40B4-BE49-F238E27FC236}">
                <a16:creationId xmlns:a16="http://schemas.microsoft.com/office/drawing/2014/main" id="{885F238F-DAA2-EC40-30B2-055C865F31C9}"/>
              </a:ext>
            </a:extLst>
          </p:cNvPr>
          <p:cNvSpPr>
            <a:spLocks noGrp="1"/>
          </p:cNvSpPr>
          <p:nvPr>
            <p:ph type="subTitle" idx="1"/>
          </p:nvPr>
        </p:nvSpPr>
        <p:spPr/>
        <p:txBody>
          <a:bodyPr vert="horz" lIns="76200" tIns="76200" rIns="76200" bIns="76200" rtlCol="0" anchor="t">
            <a:noAutofit/>
          </a:bodyPr>
          <a:lstStyle/>
          <a:p>
            <a:r>
              <a:rPr lang="nl-NL" b="0">
                <a:latin typeface="Daytona Condensed"/>
              </a:rPr>
              <a:t>Door Peter Blesgraaf</a:t>
            </a:r>
          </a:p>
        </p:txBody>
      </p:sp>
    </p:spTree>
    <p:extLst>
      <p:ext uri="{BB962C8B-B14F-4D97-AF65-F5344CB8AC3E}">
        <p14:creationId xmlns:p14="http://schemas.microsoft.com/office/powerpoint/2010/main" val="270285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9BEBB-6A02-417D-8B64-29CD85D740D0}"/>
              </a:ext>
            </a:extLst>
          </p:cNvPr>
          <p:cNvSpPr>
            <a:spLocks noGrp="1"/>
          </p:cNvSpPr>
          <p:nvPr>
            <p:ph type="title"/>
          </p:nvPr>
        </p:nvSpPr>
        <p:spPr>
          <a:xfrm>
            <a:off x="285749" y="405315"/>
            <a:ext cx="3748089" cy="751262"/>
          </a:xfrm>
        </p:spPr>
        <p:txBody>
          <a:bodyPr anchor="b">
            <a:normAutofit/>
          </a:bodyPr>
          <a:lstStyle/>
          <a:p>
            <a:r>
              <a:rPr lang="nl-NL"/>
              <a:t>Uitvoeringsakkoord  </a:t>
            </a:r>
          </a:p>
        </p:txBody>
      </p:sp>
      <p:sp>
        <p:nvSpPr>
          <p:cNvPr id="10" name="Text Placeholder 2">
            <a:extLst>
              <a:ext uri="{FF2B5EF4-FFF2-40B4-BE49-F238E27FC236}">
                <a16:creationId xmlns:a16="http://schemas.microsoft.com/office/drawing/2014/main" id="{0B82F107-D734-32F5-D2FD-E332B46FE2D9}"/>
              </a:ext>
            </a:extLst>
          </p:cNvPr>
          <p:cNvSpPr>
            <a:spLocks noGrp="1"/>
          </p:cNvSpPr>
          <p:nvPr>
            <p:ph type="body" sz="quarter" idx="13"/>
          </p:nvPr>
        </p:nvSpPr>
        <p:spPr>
          <a:xfrm>
            <a:off x="285749" y="1160830"/>
            <a:ext cx="4424474" cy="5601477"/>
          </a:xfrm>
        </p:spPr>
        <p:txBody>
          <a:bodyPr vert="horz" lIns="76200" tIns="76200" rIns="76200" bIns="76200" rtlCol="0" anchor="t">
            <a:noAutofit/>
          </a:bodyPr>
          <a:lstStyle/>
          <a:p>
            <a:r>
              <a:rPr lang="en-US" b="1" err="1">
                <a:latin typeface="Daytona Condensed" panose="020B0506030503040204" pitchFamily="34" charset="0"/>
              </a:rPr>
              <a:t>Investeringsplannen</a:t>
            </a:r>
            <a:r>
              <a:rPr lang="en-US" b="1">
                <a:latin typeface="Daytona Condensed" panose="020B0506030503040204" pitchFamily="34" charset="0"/>
              </a:rPr>
              <a:t> 2024</a:t>
            </a:r>
          </a:p>
          <a:p>
            <a:r>
              <a:rPr lang="en-US" b="1">
                <a:latin typeface="Daytona Condensed" panose="020B0506030503040204" pitchFamily="34" charset="0"/>
              </a:rPr>
              <a:t>Nationale </a:t>
            </a:r>
            <a:r>
              <a:rPr lang="en-US" b="1" err="1">
                <a:latin typeface="Daytona Condensed" panose="020B0506030503040204" pitchFamily="34" charset="0"/>
              </a:rPr>
              <a:t>Uitvoeringsagenda</a:t>
            </a:r>
            <a:r>
              <a:rPr lang="en-US" b="1">
                <a:latin typeface="Daytona Condensed" panose="020B0506030503040204" pitchFamily="34" charset="0"/>
              </a:rPr>
              <a:t> (NUA)</a:t>
            </a:r>
          </a:p>
          <a:p>
            <a:r>
              <a:rPr lang="en-US" b="1" err="1">
                <a:latin typeface="Daytona Condensed" panose="020B0506030503040204" pitchFamily="34" charset="0"/>
              </a:rPr>
              <a:t>Uitvoeringsakkoord</a:t>
            </a:r>
            <a:r>
              <a:rPr lang="en-US" b="1">
                <a:latin typeface="Daytona Condensed" panose="020B0506030503040204" pitchFamily="34" charset="0"/>
              </a:rPr>
              <a:t> NUA (NBNL/BNL/TNL</a:t>
            </a:r>
            <a:r>
              <a:rPr lang="en-US">
                <a:latin typeface="Daytona Condensed" panose="020B0506030503040204" pitchFamily="34" charset="0"/>
              </a:rPr>
              <a:t>)</a:t>
            </a:r>
          </a:p>
          <a:p>
            <a:r>
              <a:rPr lang="en-US" u="sng" err="1">
                <a:latin typeface="Daytona Condensed" panose="020B0506030503040204" pitchFamily="34" charset="0"/>
              </a:rPr>
              <a:t>Randvoorwaarden</a:t>
            </a:r>
            <a:endParaRPr lang="en-US" u="sng">
              <a:latin typeface="Daytona Condensed" panose="020B0506030503040204" pitchFamily="34" charset="0"/>
            </a:endParaRPr>
          </a:p>
          <a:p>
            <a:pPr marL="285750" indent="-285750">
              <a:buFont typeface="Arial" panose="020B0604020202020204" pitchFamily="34" charset="0"/>
              <a:buChar char="•"/>
            </a:pPr>
            <a:r>
              <a:rPr lang="en-US" err="1">
                <a:latin typeface="Daytona Condensed" panose="020B0506030503040204" pitchFamily="34" charset="0"/>
              </a:rPr>
              <a:t>Partnerschap</a:t>
            </a:r>
            <a:endParaRPr lang="en-US">
              <a:latin typeface="Daytona Condensed" panose="020B0506030503040204" pitchFamily="34" charset="0"/>
            </a:endParaRPr>
          </a:p>
          <a:p>
            <a:pPr marL="285750" indent="-285750">
              <a:buFont typeface="Arial" panose="020B0604020202020204" pitchFamily="34" charset="0"/>
              <a:buChar char="•"/>
            </a:pPr>
            <a:r>
              <a:rPr lang="en-US" err="1">
                <a:latin typeface="Daytona Condensed"/>
              </a:rPr>
              <a:t>Arbeidscapaciteit</a:t>
            </a:r>
            <a:r>
              <a:rPr lang="en-US">
                <a:latin typeface="Daytona Condensed"/>
              </a:rPr>
              <a:t>*</a:t>
            </a:r>
            <a:endParaRPr lang="en-US">
              <a:latin typeface="Daytona Condensed" panose="020B0506030503040204" pitchFamily="34" charset="0"/>
            </a:endParaRPr>
          </a:p>
          <a:p>
            <a:pPr marL="285750" indent="-285750">
              <a:buFont typeface="Arial" panose="020B0604020202020204" pitchFamily="34" charset="0"/>
              <a:buChar char="•"/>
            </a:pPr>
            <a:r>
              <a:rPr lang="en-US">
                <a:latin typeface="Daytona Condensed"/>
              </a:rPr>
              <a:t>Innovatie </a:t>
            </a:r>
            <a:r>
              <a:rPr lang="en-US" err="1">
                <a:latin typeface="Daytona Condensed"/>
              </a:rPr>
              <a:t>verduurzaming</a:t>
            </a:r>
            <a:r>
              <a:rPr lang="en-US">
                <a:latin typeface="Daytona Condensed"/>
              </a:rPr>
              <a:t> </a:t>
            </a:r>
            <a:r>
              <a:rPr lang="en-US" err="1">
                <a:latin typeface="Daytona Condensed"/>
              </a:rPr>
              <a:t>digitalisering</a:t>
            </a:r>
            <a:endParaRPr lang="en-US">
              <a:latin typeface="Daytona Condensed"/>
            </a:endParaRPr>
          </a:p>
          <a:p>
            <a:pPr marL="285750" indent="-285750">
              <a:buFont typeface="Arial" panose="020B0604020202020204" pitchFamily="34" charset="0"/>
              <a:buChar char="•"/>
            </a:pPr>
            <a:r>
              <a:rPr lang="en-US" err="1">
                <a:latin typeface="Daytona Condensed"/>
              </a:rPr>
              <a:t>Financiën</a:t>
            </a:r>
            <a:r>
              <a:rPr lang="en-US">
                <a:latin typeface="Daytona Condensed"/>
              </a:rPr>
              <a:t>/</a:t>
            </a:r>
            <a:r>
              <a:rPr lang="en-US" err="1">
                <a:latin typeface="Daytona Condensed"/>
              </a:rPr>
              <a:t>indexering</a:t>
            </a:r>
            <a:r>
              <a:rPr lang="en-US">
                <a:latin typeface="Daytona Condensed"/>
              </a:rPr>
              <a:t>*</a:t>
            </a:r>
            <a:endParaRPr lang="en-US">
              <a:latin typeface="Daytona Condensed" panose="020B0506030503040204" pitchFamily="34" charset="0"/>
            </a:endParaRPr>
          </a:p>
          <a:p>
            <a:r>
              <a:rPr lang="en-US" u="sng" err="1">
                <a:latin typeface="Daytona Condensed" panose="020B0506030503040204" pitchFamily="34" charset="0"/>
              </a:rPr>
              <a:t>Opgaven</a:t>
            </a:r>
            <a:endParaRPr lang="en-US" u="sng">
              <a:latin typeface="Daytona Condensed" panose="020B0506030503040204" pitchFamily="34" charset="0"/>
            </a:endParaRPr>
          </a:p>
          <a:p>
            <a:pPr marL="285750" indent="-285750">
              <a:buFont typeface="Arial" panose="020B0604020202020204" pitchFamily="34" charset="0"/>
              <a:buChar char="•"/>
            </a:pPr>
            <a:r>
              <a:rPr lang="en-US">
                <a:latin typeface="Daytona Condensed" panose="020B0506030503040204" pitchFamily="34" charset="0"/>
              </a:rPr>
              <a:t>LS </a:t>
            </a:r>
            <a:r>
              <a:rPr lang="en-US" err="1">
                <a:latin typeface="Daytona Condensed" panose="020B0506030503040204" pitchFamily="34" charset="0"/>
              </a:rPr>
              <a:t>buurtaanpak</a:t>
            </a:r>
            <a:endParaRPr lang="en-US">
              <a:latin typeface="Daytona Condensed" panose="020B0506030503040204" pitchFamily="34" charset="0"/>
            </a:endParaRPr>
          </a:p>
          <a:p>
            <a:pPr marL="285750" indent="-285750">
              <a:buFont typeface="Arial" panose="020B0604020202020204" pitchFamily="34" charset="0"/>
              <a:buChar char="•"/>
            </a:pPr>
            <a:r>
              <a:rPr lang="en-US">
                <a:latin typeface="Daytona Condensed" panose="020B0506030503040204" pitchFamily="34" charset="0"/>
              </a:rPr>
              <a:t>MS </a:t>
            </a:r>
            <a:r>
              <a:rPr lang="en-US" err="1">
                <a:latin typeface="Daytona Condensed" panose="020B0506030503040204" pitchFamily="34" charset="0"/>
              </a:rPr>
              <a:t>gebiedsaanpak</a:t>
            </a:r>
            <a:endParaRPr lang="en-US">
              <a:latin typeface="Daytona Condensed" panose="020B0506030503040204" pitchFamily="34" charset="0"/>
            </a:endParaRPr>
          </a:p>
          <a:p>
            <a:pPr marL="285750" indent="-285750">
              <a:buFont typeface="Arial" panose="020B0604020202020204" pitchFamily="34" charset="0"/>
              <a:buChar char="•"/>
            </a:pPr>
            <a:r>
              <a:rPr lang="en-US">
                <a:latin typeface="Daytona Condensed" panose="020B0506030503040204" pitchFamily="34" charset="0"/>
              </a:rPr>
              <a:t>KSZA</a:t>
            </a:r>
          </a:p>
          <a:p>
            <a:endParaRPr lang="en-US"/>
          </a:p>
          <a:p>
            <a:endParaRPr lang="en-US"/>
          </a:p>
          <a:p>
            <a:endParaRPr lang="en-US"/>
          </a:p>
          <a:p>
            <a:endParaRPr lang="en-US"/>
          </a:p>
          <a:p>
            <a:endParaRPr lang="en-US"/>
          </a:p>
        </p:txBody>
      </p:sp>
      <p:pic>
        <p:nvPicPr>
          <p:cNvPr id="5" name="Tijdelijke aanduiding voor inhoud 4" descr="Afbeelding met kleding, Menselijk gezicht, persoon, person&#10;&#10;Automatisch gegenereerde beschrijving">
            <a:extLst>
              <a:ext uri="{FF2B5EF4-FFF2-40B4-BE49-F238E27FC236}">
                <a16:creationId xmlns:a16="http://schemas.microsoft.com/office/drawing/2014/main" id="{7406E5B3-E361-F213-8D0D-27E4CFCBB601}"/>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r="-1" b="3658"/>
          <a:stretch/>
        </p:blipFill>
        <p:spPr>
          <a:xfrm>
            <a:off x="3700130" y="10"/>
            <a:ext cx="8491870" cy="6857990"/>
          </a:xfrm>
          <a:noFill/>
        </p:spPr>
      </p:pic>
    </p:spTree>
    <p:extLst>
      <p:ext uri="{BB962C8B-B14F-4D97-AF65-F5344CB8AC3E}">
        <p14:creationId xmlns:p14="http://schemas.microsoft.com/office/powerpoint/2010/main" val="491016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F6490-14DE-5DC0-6CB2-7FAD9D25E82F}"/>
              </a:ext>
            </a:extLst>
          </p:cNvPr>
          <p:cNvSpPr>
            <a:spLocks noGrp="1"/>
          </p:cNvSpPr>
          <p:nvPr>
            <p:ph type="title"/>
          </p:nvPr>
        </p:nvSpPr>
        <p:spPr/>
        <p:txBody>
          <a:bodyPr/>
          <a:lstStyle/>
          <a:p>
            <a:r>
              <a:rPr lang="nl-NL"/>
              <a:t>… en BNL-breed</a:t>
            </a:r>
          </a:p>
        </p:txBody>
      </p:sp>
      <p:sp>
        <p:nvSpPr>
          <p:cNvPr id="3" name="Tijdelijke aanduiding voor inhoud 2">
            <a:extLst>
              <a:ext uri="{FF2B5EF4-FFF2-40B4-BE49-F238E27FC236}">
                <a16:creationId xmlns:a16="http://schemas.microsoft.com/office/drawing/2014/main" id="{6D4C19AC-A069-22B9-AACF-39BCB8773454}"/>
              </a:ext>
            </a:extLst>
          </p:cNvPr>
          <p:cNvSpPr>
            <a:spLocks noGrp="1"/>
          </p:cNvSpPr>
          <p:nvPr>
            <p:ph idx="1"/>
          </p:nvPr>
        </p:nvSpPr>
        <p:spPr>
          <a:xfrm>
            <a:off x="280654" y="1347538"/>
            <a:ext cx="8666368" cy="4348162"/>
          </a:xfrm>
        </p:spPr>
        <p:txBody>
          <a:bodyPr vert="horz" lIns="76200" tIns="76200" rIns="76200" bIns="76200" rtlCol="0" anchor="t">
            <a:noAutofit/>
          </a:bodyPr>
          <a:lstStyle/>
          <a:p>
            <a:r>
              <a:rPr lang="nl-NL" b="1" err="1">
                <a:latin typeface="Daytona Condensed"/>
              </a:rPr>
              <a:t>Highlights</a:t>
            </a:r>
            <a:r>
              <a:rPr lang="nl-NL" b="1">
                <a:latin typeface="Daytona Condensed"/>
              </a:rPr>
              <a:t>:</a:t>
            </a:r>
          </a:p>
          <a:p>
            <a:pPr marL="285750" indent="-285750">
              <a:buChar char="•"/>
            </a:pPr>
            <a:r>
              <a:rPr lang="nl-NL">
                <a:latin typeface="Daytona Condensed"/>
              </a:rPr>
              <a:t>Aansluittermijnen klein- en grootverbruik en prioritering transportaanvragen</a:t>
            </a:r>
          </a:p>
          <a:p>
            <a:pPr marL="285750" indent="-285750">
              <a:buChar char="•"/>
            </a:pPr>
            <a:r>
              <a:rPr lang="nl-NL">
                <a:latin typeface="Daytona Condensed"/>
              </a:rPr>
              <a:t>29 februari 2024: Webinar netcongestie en aansluitproblematiek</a:t>
            </a:r>
          </a:p>
          <a:p>
            <a:pPr marL="285750" indent="-285750">
              <a:buChar char="•"/>
            </a:pPr>
            <a:r>
              <a:rPr lang="nl-NL" err="1">
                <a:latin typeface="Daytona Condensed"/>
              </a:rPr>
              <a:t>Emissieloos</a:t>
            </a:r>
            <a:r>
              <a:rPr lang="nl-NL">
                <a:latin typeface="Daytona Condensed"/>
              </a:rPr>
              <a:t> bouwen en laadinfra op de bouwplaats</a:t>
            </a:r>
          </a:p>
          <a:p>
            <a:endParaRPr lang="nl-NL">
              <a:latin typeface="Daytona Condensed"/>
            </a:endParaRPr>
          </a:p>
          <a:p>
            <a:r>
              <a:rPr lang="nl-NL" b="1" err="1">
                <a:latin typeface="Daytona Condensed"/>
              </a:rPr>
              <a:t>Lowlights</a:t>
            </a:r>
            <a:r>
              <a:rPr lang="nl-NL" b="1">
                <a:latin typeface="Daytona Condensed"/>
              </a:rPr>
              <a:t>:</a:t>
            </a:r>
          </a:p>
          <a:p>
            <a:pPr marL="285750" indent="-285750">
              <a:buChar char="•"/>
            </a:pPr>
            <a:r>
              <a:rPr lang="nl-NL">
                <a:latin typeface="Daytona Condensed"/>
              </a:rPr>
              <a:t>Zzp-</a:t>
            </a:r>
            <a:r>
              <a:rPr lang="nl-NL" err="1">
                <a:latin typeface="Daytona Condensed"/>
              </a:rPr>
              <a:t>ers</a:t>
            </a:r>
            <a:endParaRPr lang="nl-NL">
              <a:latin typeface="Daytona Condensed"/>
            </a:endParaRPr>
          </a:p>
          <a:p>
            <a:pPr marL="285750" indent="-285750">
              <a:buChar char="•"/>
            </a:pPr>
            <a:r>
              <a:rPr lang="nl-NL">
                <a:latin typeface="Daytona Condensed"/>
              </a:rPr>
              <a:t>Handhaving DME/roetfilters</a:t>
            </a:r>
          </a:p>
          <a:p>
            <a:pPr marL="285750" indent="-285750">
              <a:buChar char="•"/>
            </a:pPr>
            <a:r>
              <a:rPr lang="nl-NL">
                <a:latin typeface="Daytona Condensed"/>
              </a:rPr>
              <a:t>Rijbewijs B voor elektrische bestelbusjes</a:t>
            </a:r>
          </a:p>
          <a:p>
            <a:pPr marL="285750" indent="-285750">
              <a:buChar char="•"/>
            </a:pPr>
            <a:r>
              <a:rPr lang="nl-NL">
                <a:latin typeface="Daytona Condensed"/>
              </a:rPr>
              <a:t>CSRD-duurzaamheidsrapportages</a:t>
            </a:r>
          </a:p>
        </p:txBody>
      </p:sp>
    </p:spTree>
    <p:extLst>
      <p:ext uri="{BB962C8B-B14F-4D97-AF65-F5344CB8AC3E}">
        <p14:creationId xmlns:p14="http://schemas.microsoft.com/office/powerpoint/2010/main" val="3313884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F6490-14DE-5DC0-6CB2-7FAD9D25E82F}"/>
              </a:ext>
            </a:extLst>
          </p:cNvPr>
          <p:cNvSpPr>
            <a:spLocks noGrp="1"/>
          </p:cNvSpPr>
          <p:nvPr>
            <p:ph type="title"/>
          </p:nvPr>
        </p:nvSpPr>
        <p:spPr/>
        <p:txBody>
          <a:bodyPr/>
          <a:lstStyle/>
          <a:p>
            <a:r>
              <a:rPr lang="nl-NL"/>
              <a:t>Boren en bemalen</a:t>
            </a:r>
          </a:p>
        </p:txBody>
      </p:sp>
      <p:sp>
        <p:nvSpPr>
          <p:cNvPr id="3" name="Tijdelijke aanduiding voor inhoud 2">
            <a:extLst>
              <a:ext uri="{FF2B5EF4-FFF2-40B4-BE49-F238E27FC236}">
                <a16:creationId xmlns:a16="http://schemas.microsoft.com/office/drawing/2014/main" id="{6D4C19AC-A069-22B9-AACF-39BCB8773454}"/>
              </a:ext>
            </a:extLst>
          </p:cNvPr>
          <p:cNvSpPr>
            <a:spLocks noGrp="1"/>
          </p:cNvSpPr>
          <p:nvPr>
            <p:ph idx="1"/>
          </p:nvPr>
        </p:nvSpPr>
        <p:spPr>
          <a:xfrm>
            <a:off x="280654" y="1347538"/>
            <a:ext cx="8666368" cy="4348162"/>
          </a:xfrm>
        </p:spPr>
        <p:txBody>
          <a:bodyPr vert="horz" lIns="76200" tIns="76200" rIns="76200" bIns="76200" rtlCol="0" anchor="t">
            <a:noAutofit/>
          </a:bodyPr>
          <a:lstStyle/>
          <a:p>
            <a:r>
              <a:rPr lang="nl-NL">
                <a:latin typeface="Daytona Condensed"/>
              </a:rPr>
              <a:t>Conform Jaarplan bezig met het ontwikkelen van een plan om de bronbemalingsbedrijven (en grondboorbedrijven) beter te organiseren, te positioneren en te profileren.</a:t>
            </a:r>
          </a:p>
          <a:p>
            <a:r>
              <a:rPr lang="nl-NL">
                <a:latin typeface="Daytona Condensed"/>
              </a:rPr>
              <a:t>Meest kansrijke insteek: bronbemalingsbedrijven (en grondboorbedrijven) kunnen met hun expertise de bouw- en infrasector helpen om, ondanks de eisen vanuit de Kaderrichtlijn Water (KRW)  door te kunnen bouwen!</a:t>
            </a:r>
          </a:p>
          <a:p>
            <a:r>
              <a:rPr lang="nl-NL">
                <a:latin typeface="Daytona Condensed"/>
              </a:rPr>
              <a:t>Daarom hen zo vroeg mogelijk (al bij aanbesteding, ontwerp) betrekken, ook door (hoofd)aannemers!</a:t>
            </a:r>
          </a:p>
          <a:p>
            <a:r>
              <a:rPr lang="nl-NL">
                <a:latin typeface="Daytona Condensed"/>
              </a:rPr>
              <a:t>Deze insteek zal het meeste draagvlak genereren en fondsen ontsluiten.</a:t>
            </a:r>
          </a:p>
          <a:p>
            <a:endParaRPr lang="nl-NL">
              <a:latin typeface="Daytona Condensed"/>
            </a:endParaRPr>
          </a:p>
          <a:p>
            <a:r>
              <a:rPr lang="nl-NL">
                <a:latin typeface="Daytona Condensed"/>
              </a:rPr>
              <a:t>Wordt deze zomer uitgewerkt.</a:t>
            </a:r>
          </a:p>
          <a:p>
            <a:endParaRPr lang="nl-NL">
              <a:latin typeface="Daytona Condensed"/>
            </a:endParaRPr>
          </a:p>
          <a:p>
            <a:endParaRPr lang="nl-NL">
              <a:latin typeface="Daytona Condensed"/>
            </a:endParaRPr>
          </a:p>
          <a:p>
            <a:r>
              <a:rPr lang="nl-NL">
                <a:solidFill>
                  <a:srgbClr val="FF0000"/>
                </a:solidFill>
                <a:latin typeface="Daytona Condensed"/>
              </a:rPr>
              <a:t>PLAATJE!!</a:t>
            </a:r>
          </a:p>
        </p:txBody>
      </p:sp>
    </p:spTree>
    <p:extLst>
      <p:ext uri="{BB962C8B-B14F-4D97-AF65-F5344CB8AC3E}">
        <p14:creationId xmlns:p14="http://schemas.microsoft.com/office/powerpoint/2010/main" val="221264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BDB3E-3943-B9D7-4CED-8949ECB38280}"/>
              </a:ext>
            </a:extLst>
          </p:cNvPr>
          <p:cNvSpPr>
            <a:spLocks noGrp="1"/>
          </p:cNvSpPr>
          <p:nvPr>
            <p:ph type="title"/>
          </p:nvPr>
        </p:nvSpPr>
        <p:spPr/>
        <p:txBody>
          <a:bodyPr/>
          <a:lstStyle/>
          <a:p>
            <a:r>
              <a:rPr lang="nl-NL"/>
              <a:t>Veiligheid</a:t>
            </a:r>
          </a:p>
        </p:txBody>
      </p:sp>
      <p:sp>
        <p:nvSpPr>
          <p:cNvPr id="9" name="Tijdelijke aanduiding voor inhoud 8">
            <a:extLst>
              <a:ext uri="{FF2B5EF4-FFF2-40B4-BE49-F238E27FC236}">
                <a16:creationId xmlns:a16="http://schemas.microsoft.com/office/drawing/2014/main" id="{B5984684-1B1A-35EB-D296-C43077DF494A}"/>
              </a:ext>
            </a:extLst>
          </p:cNvPr>
          <p:cNvSpPr>
            <a:spLocks noGrp="1"/>
          </p:cNvSpPr>
          <p:nvPr>
            <p:ph idx="1"/>
          </p:nvPr>
        </p:nvSpPr>
        <p:spPr>
          <a:xfrm>
            <a:off x="2423593" y="404177"/>
            <a:ext cx="4824536" cy="5977151"/>
          </a:xfrm>
        </p:spPr>
        <p:txBody>
          <a:bodyPr/>
          <a:lstStyle/>
          <a:p>
            <a:r>
              <a:rPr lang="nl-NL" b="1" err="1"/>
              <a:t>Highlights</a:t>
            </a:r>
            <a:endParaRPr lang="nl-NL" b="1"/>
          </a:p>
          <a:p>
            <a:r>
              <a:rPr lang="nl-NL"/>
              <a:t>Commissie veiligheid: deelnemers vertegenwoordigen BEI/VIAG/KIAD/VEWA/GVAD/sleufloos</a:t>
            </a:r>
          </a:p>
          <a:p>
            <a:pPr>
              <a:lnSpc>
                <a:spcPct val="100000"/>
              </a:lnSpc>
            </a:pPr>
            <a:r>
              <a:rPr lang="nl-NL"/>
              <a:t>VIAG: - meer gasloos werken vastgelegd in </a:t>
            </a:r>
            <a:r>
              <a:rPr lang="nl-NL" err="1"/>
              <a:t>VWI’s</a:t>
            </a:r>
            <a:r>
              <a:rPr lang="nl-NL"/>
              <a:t> per 15 april 2024 o.a. Tijdelijke Boorgat Afsluiting - VWI Selecteren</a:t>
            </a:r>
          </a:p>
          <a:p>
            <a:r>
              <a:rPr lang="nl-NL"/>
              <a:t>BEI: - RAVO-G en vlekkenkaart - Compacte Aansluit Module (CAM)</a:t>
            </a:r>
          </a:p>
          <a:p>
            <a:r>
              <a:rPr lang="nl-NL"/>
              <a:t>KIAD: Flexibiliteit datum 1 januari 2025</a:t>
            </a:r>
          </a:p>
          <a:p>
            <a:r>
              <a:rPr lang="nl-NL"/>
              <a:t>GVAD: ondertekening en betrokkenheid </a:t>
            </a:r>
            <a:r>
              <a:rPr lang="nl-NL" err="1"/>
              <a:t>Telco’s</a:t>
            </a:r>
            <a:r>
              <a:rPr lang="nl-NL"/>
              <a:t> waardoor nu gezamenlijke focus</a:t>
            </a:r>
          </a:p>
          <a:p>
            <a:r>
              <a:rPr lang="nl-NL"/>
              <a:t>SVWAW: website met incidenten en toolboxen</a:t>
            </a:r>
          </a:p>
          <a:p>
            <a:r>
              <a:rPr lang="nl-NL"/>
              <a:t>Platform veilig sleufloos: gelanceerd (NSTT)</a:t>
            </a:r>
          </a:p>
          <a:p>
            <a:r>
              <a:rPr lang="nl-NL"/>
              <a:t>GVE: bijeenkomsten</a:t>
            </a:r>
          </a:p>
          <a:p>
            <a:pPr marL="285750" indent="-285750">
              <a:buFontTx/>
              <a:buChar char="-"/>
            </a:pPr>
            <a:endParaRPr lang="nl-NL"/>
          </a:p>
          <a:p>
            <a:endParaRPr lang="nl-NL"/>
          </a:p>
        </p:txBody>
      </p:sp>
      <p:sp>
        <p:nvSpPr>
          <p:cNvPr id="15" name="Tijdelijke aanduiding voor inhoud 8">
            <a:extLst>
              <a:ext uri="{FF2B5EF4-FFF2-40B4-BE49-F238E27FC236}">
                <a16:creationId xmlns:a16="http://schemas.microsoft.com/office/drawing/2014/main" id="{50AA3C5D-515A-0364-3EB3-F0578298A8BA}"/>
              </a:ext>
            </a:extLst>
          </p:cNvPr>
          <p:cNvSpPr txBox="1">
            <a:spLocks/>
          </p:cNvSpPr>
          <p:nvPr/>
        </p:nvSpPr>
        <p:spPr>
          <a:xfrm>
            <a:off x="7536160" y="404177"/>
            <a:ext cx="4621215" cy="4348162"/>
          </a:xfrm>
          <a:prstGeom prst="rect">
            <a:avLst/>
          </a:prstGeom>
        </p:spPr>
        <p:txBody>
          <a:bodyPr vert="horz" lIns="76200" tIns="76200" rIns="76200" bIns="7620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1800" kern="1200">
                <a:solidFill>
                  <a:schemeClr val="tx2"/>
                </a:solidFill>
                <a:latin typeface="+mn-lt"/>
                <a:ea typeface="+mn-ea"/>
                <a:cs typeface="+mn-cs"/>
              </a:defRPr>
            </a:lvl1pPr>
            <a:lvl2pPr marL="304800" indent="-304800" algn="l" defTabSz="914400" rtl="0" eaLnBrk="1" latinLnBrk="0" hangingPunct="1">
              <a:lnSpc>
                <a:spcPct val="11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2pPr>
            <a:lvl3pPr marL="609600" indent="-304800" algn="l" defTabSz="914400" rtl="0" eaLnBrk="1" latinLnBrk="0" hangingPunct="1">
              <a:lnSpc>
                <a:spcPct val="110000"/>
              </a:lnSpc>
              <a:spcBef>
                <a:spcPts val="500"/>
              </a:spcBef>
              <a:buClr>
                <a:schemeClr val="accent2"/>
              </a:buClr>
              <a:buFont typeface="Courier New" panose="02070309020205020404" pitchFamily="49" charset="0"/>
              <a:buChar char="o"/>
              <a:defRPr sz="1800" kern="1200">
                <a:solidFill>
                  <a:schemeClr val="tx2"/>
                </a:solidFill>
                <a:latin typeface="+mn-lt"/>
                <a:ea typeface="+mn-ea"/>
                <a:cs typeface="+mn-cs"/>
              </a:defRPr>
            </a:lvl3pPr>
            <a:lvl4pPr marL="914400" indent="-304800" algn="l" defTabSz="914400" rtl="0" eaLnBrk="1" latinLnBrk="0" hangingPunct="1">
              <a:lnSpc>
                <a:spcPct val="110000"/>
              </a:lnSpc>
              <a:spcBef>
                <a:spcPts val="500"/>
              </a:spcBef>
              <a:buFont typeface="Arial" panose="020B0604020202020204" pitchFamily="34" charset="0"/>
              <a:buChar char="•"/>
              <a:defRPr sz="1600" kern="1200">
                <a:solidFill>
                  <a:schemeClr val="tx2"/>
                </a:solidFill>
                <a:latin typeface="+mn-lt"/>
                <a:ea typeface="+mn-ea"/>
                <a:cs typeface="+mn-cs"/>
              </a:defRPr>
            </a:lvl4pPr>
            <a:lvl5pPr marL="1219200" indent="-304800" algn="l" defTabSz="914400" rtl="0" eaLnBrk="1" latinLnBrk="0" hangingPunct="1">
              <a:lnSpc>
                <a:spcPct val="11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err="1"/>
              <a:t>Lowlights</a:t>
            </a:r>
            <a:endParaRPr lang="nl-NL" b="1"/>
          </a:p>
          <a:p>
            <a:pPr>
              <a:lnSpc>
                <a:spcPct val="100000"/>
              </a:lnSpc>
            </a:pPr>
            <a:r>
              <a:rPr lang="nl-NL"/>
              <a:t>BEI&amp;VIAG: ontwikkeling meer gas en spanningsloos werken per netbeheerder </a:t>
            </a:r>
            <a:r>
              <a:rPr lang="nl-NL" err="1"/>
              <a:t>ipv</a:t>
            </a:r>
            <a:r>
              <a:rPr lang="nl-NL"/>
              <a:t> landelijk</a:t>
            </a:r>
          </a:p>
          <a:p>
            <a:r>
              <a:rPr lang="nl-NL"/>
              <a:t>KIAD: verloopt traag, nog geen product </a:t>
            </a:r>
            <a:r>
              <a:rPr lang="nl-NL" err="1"/>
              <a:t>owner</a:t>
            </a:r>
            <a:endParaRPr lang="nl-NL"/>
          </a:p>
          <a:p>
            <a:r>
              <a:rPr lang="nl-NL"/>
              <a:t>Asbestregelgeving: </a:t>
            </a:r>
            <a:r>
              <a:rPr lang="nl-NL" err="1"/>
              <a:t>Europesche</a:t>
            </a:r>
            <a:r>
              <a:rPr lang="nl-NL"/>
              <a:t> regelgeving – heroriëntering voor behoud ingezette weg</a:t>
            </a:r>
          </a:p>
          <a:p>
            <a:r>
              <a:rPr lang="nl-NL"/>
              <a:t>Bemensing: o.a. commissie veiligheid - voorzitter</a:t>
            </a:r>
          </a:p>
          <a:p>
            <a:endParaRPr lang="nl-NL"/>
          </a:p>
        </p:txBody>
      </p:sp>
      <p:pic>
        <p:nvPicPr>
          <p:cNvPr id="17" name="Afbeelding 16">
            <a:extLst>
              <a:ext uri="{FF2B5EF4-FFF2-40B4-BE49-F238E27FC236}">
                <a16:creationId xmlns:a16="http://schemas.microsoft.com/office/drawing/2014/main" id="{25AC30A4-6C11-B1B6-C282-EE3C0AEED201}"/>
              </a:ext>
            </a:extLst>
          </p:cNvPr>
          <p:cNvPicPr>
            <a:picLocks noChangeAspect="1"/>
          </p:cNvPicPr>
          <p:nvPr/>
        </p:nvPicPr>
        <p:blipFill>
          <a:blip r:embed="rId2"/>
          <a:stretch>
            <a:fillRect/>
          </a:stretch>
        </p:blipFill>
        <p:spPr>
          <a:xfrm>
            <a:off x="1775521" y="4221088"/>
            <a:ext cx="648072" cy="653257"/>
          </a:xfrm>
          <a:prstGeom prst="rect">
            <a:avLst/>
          </a:prstGeom>
        </p:spPr>
      </p:pic>
      <p:pic>
        <p:nvPicPr>
          <p:cNvPr id="19" name="Afbeelding 18">
            <a:extLst>
              <a:ext uri="{FF2B5EF4-FFF2-40B4-BE49-F238E27FC236}">
                <a16:creationId xmlns:a16="http://schemas.microsoft.com/office/drawing/2014/main" id="{6D7A1DE5-CFE7-7E11-F794-5E1667DE87FE}"/>
              </a:ext>
            </a:extLst>
          </p:cNvPr>
          <p:cNvPicPr>
            <a:picLocks noChangeAspect="1"/>
          </p:cNvPicPr>
          <p:nvPr/>
        </p:nvPicPr>
        <p:blipFill>
          <a:blip r:embed="rId3"/>
          <a:stretch>
            <a:fillRect/>
          </a:stretch>
        </p:blipFill>
        <p:spPr>
          <a:xfrm>
            <a:off x="144017" y="4869160"/>
            <a:ext cx="2279576" cy="408879"/>
          </a:xfrm>
          <a:prstGeom prst="rect">
            <a:avLst/>
          </a:prstGeom>
        </p:spPr>
      </p:pic>
      <p:pic>
        <p:nvPicPr>
          <p:cNvPr id="21" name="Afbeelding 20">
            <a:extLst>
              <a:ext uri="{FF2B5EF4-FFF2-40B4-BE49-F238E27FC236}">
                <a16:creationId xmlns:a16="http://schemas.microsoft.com/office/drawing/2014/main" id="{C29EF262-F0F9-1FB2-9DEB-5CD3860C52AC}"/>
              </a:ext>
            </a:extLst>
          </p:cNvPr>
          <p:cNvPicPr>
            <a:picLocks noChangeAspect="1"/>
          </p:cNvPicPr>
          <p:nvPr/>
        </p:nvPicPr>
        <p:blipFill>
          <a:blip r:embed="rId4"/>
          <a:stretch>
            <a:fillRect/>
          </a:stretch>
        </p:blipFill>
        <p:spPr>
          <a:xfrm>
            <a:off x="1839450" y="1544030"/>
            <a:ext cx="584142" cy="540642"/>
          </a:xfrm>
          <a:prstGeom prst="rect">
            <a:avLst/>
          </a:prstGeom>
        </p:spPr>
      </p:pic>
      <p:pic>
        <p:nvPicPr>
          <p:cNvPr id="23" name="Afbeelding 22">
            <a:extLst>
              <a:ext uri="{FF2B5EF4-FFF2-40B4-BE49-F238E27FC236}">
                <a16:creationId xmlns:a16="http://schemas.microsoft.com/office/drawing/2014/main" id="{3522DCDA-21A2-F6B4-09E7-6E9FF96D6152}"/>
              </a:ext>
            </a:extLst>
          </p:cNvPr>
          <p:cNvPicPr>
            <a:picLocks noChangeAspect="1"/>
          </p:cNvPicPr>
          <p:nvPr/>
        </p:nvPicPr>
        <p:blipFill>
          <a:blip r:embed="rId5"/>
          <a:stretch>
            <a:fillRect/>
          </a:stretch>
        </p:blipFill>
        <p:spPr>
          <a:xfrm>
            <a:off x="1583562" y="2600326"/>
            <a:ext cx="840030" cy="540642"/>
          </a:xfrm>
          <a:prstGeom prst="rect">
            <a:avLst/>
          </a:prstGeom>
        </p:spPr>
      </p:pic>
      <p:pic>
        <p:nvPicPr>
          <p:cNvPr id="25" name="Afbeelding 24">
            <a:extLst>
              <a:ext uri="{FF2B5EF4-FFF2-40B4-BE49-F238E27FC236}">
                <a16:creationId xmlns:a16="http://schemas.microsoft.com/office/drawing/2014/main" id="{562D03D0-4E4E-EF07-B9DF-0734E73F37F8}"/>
              </a:ext>
            </a:extLst>
          </p:cNvPr>
          <p:cNvPicPr>
            <a:picLocks noChangeAspect="1"/>
          </p:cNvPicPr>
          <p:nvPr/>
        </p:nvPicPr>
        <p:blipFill>
          <a:blip r:embed="rId6"/>
          <a:stretch>
            <a:fillRect/>
          </a:stretch>
        </p:blipFill>
        <p:spPr>
          <a:xfrm>
            <a:off x="1454761" y="3284984"/>
            <a:ext cx="968831" cy="305318"/>
          </a:xfrm>
          <a:prstGeom prst="rect">
            <a:avLst/>
          </a:prstGeom>
        </p:spPr>
      </p:pic>
      <p:pic>
        <p:nvPicPr>
          <p:cNvPr id="46" name="Afbeelding 45">
            <a:extLst>
              <a:ext uri="{FF2B5EF4-FFF2-40B4-BE49-F238E27FC236}">
                <a16:creationId xmlns:a16="http://schemas.microsoft.com/office/drawing/2014/main" id="{5E71B151-3921-14C5-7DB8-D8B5A73B658B}"/>
              </a:ext>
            </a:extLst>
          </p:cNvPr>
          <p:cNvPicPr>
            <a:picLocks noChangeAspect="1"/>
          </p:cNvPicPr>
          <p:nvPr/>
        </p:nvPicPr>
        <p:blipFill rotWithShape="1">
          <a:blip r:embed="rId7">
            <a:extLst>
              <a:ext uri="{28A0092B-C50C-407E-A947-70E740481C1C}">
                <a14:useLocalDpi xmlns:a14="http://schemas.microsoft.com/office/drawing/2010/main" val="0"/>
              </a:ext>
            </a:extLst>
          </a:blip>
          <a:srcRect t="37917"/>
          <a:stretch/>
        </p:blipFill>
        <p:spPr>
          <a:xfrm>
            <a:off x="6782425" y="4291455"/>
            <a:ext cx="5291102" cy="2463669"/>
          </a:xfrm>
          <a:prstGeom prst="rect">
            <a:avLst/>
          </a:prstGeom>
        </p:spPr>
      </p:pic>
    </p:spTree>
    <p:extLst>
      <p:ext uri="{BB962C8B-B14F-4D97-AF65-F5344CB8AC3E}">
        <p14:creationId xmlns:p14="http://schemas.microsoft.com/office/powerpoint/2010/main" val="3211677159"/>
      </p:ext>
    </p:extLst>
  </p:cSld>
  <p:clrMapOvr>
    <a:masterClrMapping/>
  </p:clrMapOvr>
</p:sld>
</file>

<file path=ppt/theme/theme1.xml><?xml version="1.0" encoding="utf-8"?>
<a:theme xmlns:a="http://schemas.openxmlformats.org/drawingml/2006/main" name="Kantoorthema">
  <a:themeElements>
    <a:clrScheme name="Bouwend Nederland">
      <a:dk1>
        <a:sysClr val="windowText" lastClr="000000"/>
      </a:dk1>
      <a:lt1>
        <a:sysClr val="window" lastClr="FFFFFF"/>
      </a:lt1>
      <a:dk2>
        <a:srgbClr val="00205B"/>
      </a:dk2>
      <a:lt2>
        <a:srgbClr val="D0D3D4"/>
      </a:lt2>
      <a:accent1>
        <a:srgbClr val="43B02A"/>
      </a:accent1>
      <a:accent2>
        <a:srgbClr val="A50034"/>
      </a:accent2>
      <a:accent3>
        <a:srgbClr val="287DA1"/>
      </a:accent3>
      <a:accent4>
        <a:srgbClr val="8DC8E8"/>
      </a:accent4>
      <a:accent5>
        <a:srgbClr val="ED8B00"/>
      </a:accent5>
      <a:accent6>
        <a:srgbClr val="F2C75C"/>
      </a:accent6>
      <a:hlink>
        <a:srgbClr val="8E3A80"/>
      </a:hlink>
      <a:folHlink>
        <a:srgbClr val="B1A2CA"/>
      </a:folHlink>
    </a:clrScheme>
    <a:fontScheme name="Bouwend Nederland">
      <a:majorFont>
        <a:latin typeface="Century Gothic"/>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ouwend Nederland Template.potx" id="{CBCA7489-1395-49E7-A631-392EECDC765F}" vid="{D2116C79-D4D3-436D-A85E-643E26BD14CA}"/>
    </a:ext>
  </a:extLst>
</a:theme>
</file>

<file path=ppt/theme/theme2.xml><?xml version="1.0" encoding="utf-8"?>
<a:theme xmlns:a="http://schemas.openxmlformats.org/drawingml/2006/main" name="Gasunie">
  <a:themeElements>
    <a:clrScheme name="Gasunie Nieuw">
      <a:dk1>
        <a:srgbClr val="1E1E1E"/>
      </a:dk1>
      <a:lt1>
        <a:srgbClr val="FFFFFF"/>
      </a:lt1>
      <a:dk2>
        <a:srgbClr val="747577"/>
      </a:dk2>
      <a:lt2>
        <a:srgbClr val="FFFA4B"/>
      </a:lt2>
      <a:accent1>
        <a:srgbClr val="64A0C8"/>
      </a:accent1>
      <a:accent2>
        <a:srgbClr val="8CC814"/>
      </a:accent2>
      <a:accent3>
        <a:srgbClr val="FFD600"/>
      </a:accent3>
      <a:accent4>
        <a:srgbClr val="8C003C"/>
      </a:accent4>
      <a:accent5>
        <a:srgbClr val="C83C78"/>
      </a:accent5>
      <a:accent6>
        <a:srgbClr val="FF6428"/>
      </a:accent6>
      <a:hlink>
        <a:srgbClr val="747577"/>
      </a:hlink>
      <a:folHlink>
        <a:srgbClr val="747577"/>
      </a:folHlink>
    </a:clrScheme>
    <a:fontScheme name="Gasunie">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tx1"/>
          </a:solid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Presentation.potx" id="{15B4480D-2502-44BA-BF93-A81AE99E43FE}" vid="{F315E75D-44D7-4E41-A166-0D32D32B62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EA9A9D-DCA9-4652-9906-5CE114833282}">
  <we:reference id="wa200000729" version="3.12.176.0" store="en-US" storeType="OMEX"/>
  <we:alternateReferences>
    <we:reference id="wa200000729" version="3.12.176.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FF69DEB60F944B84C5F59E89227BFC" ma:contentTypeVersion="16" ma:contentTypeDescription="Een nieuw document maken." ma:contentTypeScope="" ma:versionID="50d1875898f2c38661405e958a3a0be2">
  <xsd:schema xmlns:xsd="http://www.w3.org/2001/XMLSchema" xmlns:xs="http://www.w3.org/2001/XMLSchema" xmlns:p="http://schemas.microsoft.com/office/2006/metadata/properties" xmlns:ns2="16d2951b-ed7d-4782-9232-78f8ca883353" xmlns:ns3="43594b23-e4eb-4549-8823-92d2754b4b96" targetNamespace="http://schemas.microsoft.com/office/2006/metadata/properties" ma:root="true" ma:fieldsID="ca19fce57f18ec391c1151bac064a7c9" ns2:_="" ns3:_="">
    <xsd:import namespace="16d2951b-ed7d-4782-9232-78f8ca883353"/>
    <xsd:import namespace="43594b23-e4eb-4549-8823-92d2754b4b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Statu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d2951b-ed7d-4782-9232-78f8ca8833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a1405862-b7ec-4b02-bc6f-63ac570c19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Status" ma:index="22" nillable="true" ma:displayName="Status" ma:format="Dropdown" ma:internalName="Status">
      <xsd:simpleType>
        <xsd:restriction base="dms:Choice">
          <xsd:enumeration value="Eerste concept"/>
          <xsd:enumeration value="Uitwerken Concept"/>
          <xsd:enumeration value="Ter goedkeuring"/>
          <xsd:enumeration value="Definitief"/>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594b23-e4eb-4549-8823-92d2754b4b96"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6c85f12a-3f21-459d-9929-07504b2634df}" ma:internalName="TaxCatchAll" ma:showField="CatchAllData" ma:web="43594b23-e4eb-4549-8823-92d2754b4b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594b23-e4eb-4549-8823-92d2754b4b96" xsi:nil="true"/>
    <lcf76f155ced4ddcb4097134ff3c332f xmlns="16d2951b-ed7d-4782-9232-78f8ca883353">
      <Terms xmlns="http://schemas.microsoft.com/office/infopath/2007/PartnerControls"/>
    </lcf76f155ced4ddcb4097134ff3c332f>
    <Status xmlns="16d2951b-ed7d-4782-9232-78f8ca883353" xsi:nil="true"/>
  </documentManagement>
</p:properties>
</file>

<file path=customXml/itemProps1.xml><?xml version="1.0" encoding="utf-8"?>
<ds:datastoreItem xmlns:ds="http://schemas.openxmlformats.org/officeDocument/2006/customXml" ds:itemID="{7F34FAC0-93C5-4B79-ACED-46139E778CA0}">
  <ds:schemaRefs>
    <ds:schemaRef ds:uri="http://schemas.microsoft.com/sharepoint/v3/contenttype/forms"/>
  </ds:schemaRefs>
</ds:datastoreItem>
</file>

<file path=customXml/itemProps2.xml><?xml version="1.0" encoding="utf-8"?>
<ds:datastoreItem xmlns:ds="http://schemas.openxmlformats.org/officeDocument/2006/customXml" ds:itemID="{89540EEA-7110-45BA-9F3D-D8BA4F564F8E}">
  <ds:schemaRefs>
    <ds:schemaRef ds:uri="16d2951b-ed7d-4782-9232-78f8ca883353"/>
    <ds:schemaRef ds:uri="43594b23-e4eb-4549-8823-92d2754b4b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A744E8-1B8E-4E7D-BC59-EE7BF4E3EFB1}">
  <ds:schemaRefs>
    <ds:schemaRef ds:uri="16d2951b-ed7d-4782-9232-78f8ca883353"/>
    <ds:schemaRef ds:uri="1c766cb5-6da5-445e-b1a9-6ff1ab98600d"/>
    <ds:schemaRef ds:uri="43594b23-e4eb-4549-8823-92d2754b4b96"/>
    <ds:schemaRef ds:uri="75038339-733d-4640-a135-45343cac16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Bouwend Nederland Template</Template>
  <TotalTime>0</TotalTime>
  <Words>2962</Words>
  <Application>Microsoft Office PowerPoint</Application>
  <PresentationFormat>Breedbeeld</PresentationFormat>
  <Paragraphs>508</Paragraphs>
  <Slides>56</Slides>
  <Notes>1</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56</vt:i4>
      </vt:variant>
    </vt:vector>
  </HeadingPairs>
  <TitlesOfParts>
    <vt:vector size="68" baseType="lpstr">
      <vt:lpstr>Arial</vt:lpstr>
      <vt:lpstr>Calibri</vt:lpstr>
      <vt:lpstr>Century Gothic</vt:lpstr>
      <vt:lpstr>Courier New</vt:lpstr>
      <vt:lpstr>Daytona Condensed</vt:lpstr>
      <vt:lpstr>Daytona Condensed Light</vt:lpstr>
      <vt:lpstr>Isidora Sans</vt:lpstr>
      <vt:lpstr>Times New Roman</vt:lpstr>
      <vt:lpstr>Verdana</vt:lpstr>
      <vt:lpstr>Wingdings</vt:lpstr>
      <vt:lpstr>Kantoorthema</vt:lpstr>
      <vt:lpstr>Gasunie</vt:lpstr>
      <vt:lpstr>Algemene Ledenvergadering Vakgroep ONG</vt:lpstr>
      <vt:lpstr>Bestuurssamenstelling Vakgroep ONG (1)</vt:lpstr>
      <vt:lpstr>Agenda</vt:lpstr>
      <vt:lpstr>2. Vakgroepzaken</vt:lpstr>
      <vt:lpstr>Het leeft!</vt:lpstr>
      <vt:lpstr>Uitvoeringsakkoord  </vt:lpstr>
      <vt:lpstr>… en BNL-breed</vt:lpstr>
      <vt:lpstr>Boren en bemalen</vt:lpstr>
      <vt:lpstr>Veiligheid</vt:lpstr>
      <vt:lpstr>Bodem</vt:lpstr>
      <vt:lpstr>Onderwijs en Arbeidsmarkt</vt:lpstr>
      <vt:lpstr>Y-ONG</vt:lpstr>
      <vt:lpstr>Stichting CKB</vt:lpstr>
      <vt:lpstr>LinkedIn is de nieuwe nieuwsbrief</vt:lpstr>
      <vt:lpstr>Warmte (WKI/O)</vt:lpstr>
      <vt:lpstr>Verantwoording Financiën 2023 (1)</vt:lpstr>
      <vt:lpstr>Verantwoording Financiën 2023 (2)</vt:lpstr>
      <vt:lpstr>Decharge Bestuur over 2023</vt:lpstr>
      <vt:lpstr>Bestuurssamenstelling Vakgroep ONG (2)</vt:lpstr>
      <vt:lpstr>Opheffing Vereniging BoBo en wijziging statuten Stichting BoBo</vt:lpstr>
      <vt:lpstr>Financiële resultaten BoBo</vt:lpstr>
      <vt:lpstr>Belegginsresultaten BoBo</vt:lpstr>
      <vt:lpstr>We beleggen via duurzaam vermogensbeheer</vt:lpstr>
      <vt:lpstr>Toegekende subsidies BoBo</vt:lpstr>
      <vt:lpstr>BoBo subsidie: Warmtenet werkt aan professionalisering</vt:lpstr>
      <vt:lpstr>BoBo subsidie Opleidingstraject Stroomversnelling</vt:lpstr>
      <vt:lpstr>Vakgroepactiviteiten</vt:lpstr>
      <vt:lpstr>Vakgroepactiviteiten</vt:lpstr>
      <vt:lpstr>Versterking bureau-team Vakgroep ONG</vt:lpstr>
      <vt:lpstr>Notulen ALV 17 november 2023</vt:lpstr>
      <vt:lpstr>Presentatie Jarig Steringa (Gasunie) 'Visie op de gasinfra tot aan 20250'</vt:lpstr>
      <vt:lpstr>InfraVisie       </vt:lpstr>
      <vt:lpstr>Hoe Nederland in de toekomst van duurzame energie te voorzien?</vt:lpstr>
      <vt:lpstr>PowerPoint-presentatie</vt:lpstr>
      <vt:lpstr>Zonder samenspel van elektriciteit en gas gaat het niet</vt:lpstr>
      <vt:lpstr>PowerPoint-presentatie</vt:lpstr>
      <vt:lpstr>PowerPoint-presentatie</vt:lpstr>
      <vt:lpstr>PowerPoint-presentatie</vt:lpstr>
      <vt:lpstr>PowerPoint-presentatie</vt:lpstr>
      <vt:lpstr>Gasunie’s infrastructuur</vt:lpstr>
      <vt:lpstr>Netwerk aardgas en groen gas 2030</vt:lpstr>
      <vt:lpstr>Netwerk groen gas 2050</vt:lpstr>
      <vt:lpstr>Waterstofnetwerk 2030 en verder</vt:lpstr>
      <vt:lpstr>Waterstofnetwerk 2050</vt:lpstr>
      <vt:lpstr>Netwerk CO2 2030-2050</vt:lpstr>
      <vt:lpstr>Warmtetransportnetwerken 2030-2050</vt:lpstr>
      <vt:lpstr>PowerPoint-presentatie</vt:lpstr>
      <vt:lpstr>PowerPoint-presentatie</vt:lpstr>
      <vt:lpstr>PowerPoint-presentatie</vt:lpstr>
      <vt:lpstr>PowerPoint-presentatie</vt:lpstr>
      <vt:lpstr>Actuele ontwikkelingen BNL-breed door Jelmer Alberts of Guido van Tongeren</vt:lpstr>
      <vt:lpstr>Diesel Motoren Emissie (DME)</vt:lpstr>
      <vt:lpstr>Aanleiding</vt:lpstr>
      <vt:lpstr>Vervolg- veel vragen/onrust/feedback uit sector</vt:lpstr>
      <vt:lpstr>Huidige stand van zaken- ga aan de slag met DME!</vt:lpstr>
      <vt:lpstr>Hoe marsmannetjes bijdragen aan de opbouw van de collectieve warmte-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Regionale inspanningen ondergrondse infra</dc:title>
  <dc:creator>Peter Blesgraaf</dc:creator>
  <cp:lastModifiedBy>Valerie van den Broek</cp:lastModifiedBy>
  <cp:revision>145</cp:revision>
  <dcterms:created xsi:type="dcterms:W3CDTF">2022-02-05T10:39:41Z</dcterms:created>
  <dcterms:modified xsi:type="dcterms:W3CDTF">2024-11-11T14:45:23Z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107500</vt:r8>
  </property>
  <property fmtid="{D5CDD505-2E9C-101B-9397-08002B2CF9AE}" pid="3" name="ContentTypeId">
    <vt:lpwstr>0x0101005DFF69DEB60F944B84C5F59E89227BFC</vt:lpwstr>
  </property>
  <property fmtid="{D5CDD505-2E9C-101B-9397-08002B2CF9AE}" pid="4" name="ComplianceAssetId">
    <vt:lpwstr/>
  </property>
  <property fmtid="{D5CDD505-2E9C-101B-9397-08002B2CF9AE}" pid="5" name="_dlc_DocIdItemGuid">
    <vt:lpwstr>9d25c372-1b65-4b4b-80af-b5782dc76bba</vt:lpwstr>
  </property>
  <property fmtid="{D5CDD505-2E9C-101B-9397-08002B2CF9AE}" pid="6" name="_ExtendedDescription">
    <vt:lpwstr/>
  </property>
  <property fmtid="{D5CDD505-2E9C-101B-9397-08002B2CF9AE}" pid="7" name="MediaServiceImageTags">
    <vt:lpwstr/>
  </property>
</Properties>
</file>