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454" r:id="rId5"/>
    <p:sldId id="421" r:id="rId6"/>
    <p:sldId id="404" r:id="rId7"/>
    <p:sldId id="465" r:id="rId8"/>
    <p:sldId id="444" r:id="rId9"/>
    <p:sldId id="445" r:id="rId10"/>
    <p:sldId id="446" r:id="rId11"/>
    <p:sldId id="426" r:id="rId12"/>
    <p:sldId id="423" r:id="rId13"/>
    <p:sldId id="466" r:id="rId14"/>
    <p:sldId id="450" r:id="rId15"/>
    <p:sldId id="453" r:id="rId16"/>
    <p:sldId id="467" r:id="rId17"/>
    <p:sldId id="447" r:id="rId18"/>
    <p:sldId id="448" r:id="rId19"/>
    <p:sldId id="464" r:id="rId20"/>
    <p:sldId id="429" r:id="rId21"/>
    <p:sldId id="430" r:id="rId22"/>
    <p:sldId id="469" r:id="rId23"/>
    <p:sldId id="432" r:id="rId24"/>
    <p:sldId id="433" r:id="rId25"/>
    <p:sldId id="468" r:id="rId26"/>
    <p:sldId id="441" r:id="rId27"/>
    <p:sldId id="442" r:id="rId28"/>
    <p:sldId id="470" r:id="rId29"/>
    <p:sldId id="471"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autoAdjust="0"/>
    <p:restoredTop sz="94694"/>
  </p:normalViewPr>
  <p:slideViewPr>
    <p:cSldViewPr snapToGrid="0">
      <p:cViewPr varScale="1">
        <p:scale>
          <a:sx n="74" d="100"/>
          <a:sy n="74" d="100"/>
        </p:scale>
        <p:origin x="1037"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0A731-3EC6-C848-85A8-8CF880DEEB3F}" type="datetimeFigureOut">
              <a:rPr lang="nl-NL" smtClean="0"/>
              <a:t>23-5-2024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C5C52-AC7E-9648-B430-E1616BF46DD0}" type="slidenum">
              <a:rPr lang="nl-NL" smtClean="0"/>
              <a:t>‹nr.›</a:t>
            </a:fld>
            <a:endParaRPr lang="nl-NL"/>
          </a:p>
        </p:txBody>
      </p:sp>
    </p:spTree>
    <p:extLst>
      <p:ext uri="{BB962C8B-B14F-4D97-AF65-F5344CB8AC3E}">
        <p14:creationId xmlns:p14="http://schemas.microsoft.com/office/powerpoint/2010/main" val="369236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4C5C52-AC7E-9648-B430-E1616BF46DD0}" type="slidenum">
              <a:rPr lang="nl-NL" smtClean="0"/>
              <a:t>1</a:t>
            </a:fld>
            <a:endParaRPr lang="nl-NL"/>
          </a:p>
        </p:txBody>
      </p:sp>
    </p:spTree>
    <p:extLst>
      <p:ext uri="{BB962C8B-B14F-4D97-AF65-F5344CB8AC3E}">
        <p14:creationId xmlns:p14="http://schemas.microsoft.com/office/powerpoint/2010/main" val="1969669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5920FE6-1DC8-9D8E-BA59-D0FD6B137579}"/>
              </a:ext>
            </a:extLst>
          </p:cNvPr>
          <p:cNvSpPr/>
          <p:nvPr userDrawn="1"/>
        </p:nvSpPr>
        <p:spPr>
          <a:xfrm>
            <a:off x="0" y="0"/>
            <a:ext cx="12192000" cy="5829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12" name="Graphic 11">
            <a:extLst>
              <a:ext uri="{FF2B5EF4-FFF2-40B4-BE49-F238E27FC236}">
                <a16:creationId xmlns:a16="http://schemas.microsoft.com/office/drawing/2014/main" id="{D2A65DCA-2D00-B41B-AB4B-2214DEC617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73947" y="693296"/>
            <a:ext cx="3516843" cy="3326400"/>
          </a:xfrm>
          <a:prstGeom prst="rect">
            <a:avLst/>
          </a:prstGeom>
        </p:spPr>
      </p:pic>
      <p:sp>
        <p:nvSpPr>
          <p:cNvPr id="3" name="Tekstvak 2">
            <a:extLst>
              <a:ext uri="{FF2B5EF4-FFF2-40B4-BE49-F238E27FC236}">
                <a16:creationId xmlns:a16="http://schemas.microsoft.com/office/drawing/2014/main" id="{A4DB9911-EF56-396F-F327-531283D54304}"/>
              </a:ext>
            </a:extLst>
          </p:cNvPr>
          <p:cNvSpPr txBox="1"/>
          <p:nvPr userDrawn="1"/>
        </p:nvSpPr>
        <p:spPr>
          <a:xfrm>
            <a:off x="5348098" y="4355107"/>
            <a:ext cx="1502334" cy="830997"/>
          </a:xfrm>
          <a:prstGeom prst="rect">
            <a:avLst/>
          </a:prstGeom>
          <a:noFill/>
        </p:spPr>
        <p:txBody>
          <a:bodyPr wrap="none" rtlCol="0">
            <a:spAutoFit/>
          </a:bodyPr>
          <a:lstStyle/>
          <a:p>
            <a:pPr algn="ctr"/>
            <a:r>
              <a:rPr lang="nl-NL" sz="4800" b="1" dirty="0">
                <a:solidFill>
                  <a:schemeClr val="bg1"/>
                </a:solidFill>
              </a:rPr>
              <a:t>Quiz</a:t>
            </a:r>
          </a:p>
        </p:txBody>
      </p:sp>
      <p:sp>
        <p:nvSpPr>
          <p:cNvPr id="6" name="Tekstvak 5">
            <a:extLst>
              <a:ext uri="{FF2B5EF4-FFF2-40B4-BE49-F238E27FC236}">
                <a16:creationId xmlns:a16="http://schemas.microsoft.com/office/drawing/2014/main" id="{35B7601D-EED4-9932-14EE-AB66F9D2F5D0}"/>
              </a:ext>
            </a:extLst>
          </p:cNvPr>
          <p:cNvSpPr txBox="1"/>
          <p:nvPr userDrawn="1"/>
        </p:nvSpPr>
        <p:spPr>
          <a:xfrm>
            <a:off x="5390517" y="5192636"/>
            <a:ext cx="1410964" cy="338554"/>
          </a:xfrm>
          <a:prstGeom prst="rect">
            <a:avLst/>
          </a:prstGeom>
          <a:noFill/>
        </p:spPr>
        <p:txBody>
          <a:bodyPr wrap="none" rtlCol="0">
            <a:spAutoFit/>
          </a:bodyPr>
          <a:lstStyle/>
          <a:p>
            <a:pPr algn="ctr"/>
            <a:r>
              <a:rPr lang="nl-NL" sz="1600" spc="-20" dirty="0">
                <a:solidFill>
                  <a:schemeClr val="bg1"/>
                </a:solidFill>
              </a:rPr>
              <a:t>Groep 6/7/8</a:t>
            </a:r>
          </a:p>
        </p:txBody>
      </p:sp>
      <p:grpSp>
        <p:nvGrpSpPr>
          <p:cNvPr id="2" name="Groep 1">
            <a:extLst>
              <a:ext uri="{FF2B5EF4-FFF2-40B4-BE49-F238E27FC236}">
                <a16:creationId xmlns:a16="http://schemas.microsoft.com/office/drawing/2014/main" id="{9D376E42-1770-0E32-631D-57FBCC0894E4}"/>
              </a:ext>
            </a:extLst>
          </p:cNvPr>
          <p:cNvGrpSpPr/>
          <p:nvPr userDrawn="1"/>
        </p:nvGrpSpPr>
        <p:grpSpPr>
          <a:xfrm>
            <a:off x="11094919" y="5864670"/>
            <a:ext cx="1097081" cy="993330"/>
            <a:chOff x="11094919" y="5864670"/>
            <a:chExt cx="1097081" cy="993330"/>
          </a:xfrm>
        </p:grpSpPr>
        <p:sp>
          <p:nvSpPr>
            <p:cNvPr id="4" name="Rechthoek 3">
              <a:extLst>
                <a:ext uri="{FF2B5EF4-FFF2-40B4-BE49-F238E27FC236}">
                  <a16:creationId xmlns:a16="http://schemas.microsoft.com/office/drawing/2014/main" id="{7C70B64A-73F4-1C68-9526-F573F4400FBF}"/>
                </a:ext>
              </a:extLst>
            </p:cNvPr>
            <p:cNvSpPr/>
            <p:nvPr userDrawn="1"/>
          </p:nvSpPr>
          <p:spPr>
            <a:xfrm>
              <a:off x="11094919" y="5864670"/>
              <a:ext cx="1097081" cy="993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39D93887-2757-E1C6-1E91-AADD4BEEB01E}"/>
                </a:ext>
              </a:extLst>
            </p:cNvPr>
            <p:cNvSpPr txBox="1"/>
            <p:nvPr userDrawn="1"/>
          </p:nvSpPr>
          <p:spPr>
            <a:xfrm>
              <a:off x="11118234" y="6566623"/>
              <a:ext cx="1030077" cy="276999"/>
            </a:xfrm>
            <a:prstGeom prst="rect">
              <a:avLst/>
            </a:prstGeom>
            <a:noFill/>
          </p:spPr>
          <p:txBody>
            <a:bodyPr wrap="square" rtlCol="0">
              <a:spAutoFit/>
            </a:bodyPr>
            <a:lstStyle/>
            <a:p>
              <a:r>
                <a:rPr lang="nl-NL" sz="600" dirty="0"/>
                <a:t>Een initiatief van</a:t>
              </a:r>
            </a:p>
            <a:p>
              <a:r>
                <a:rPr lang="nl-NL" sz="600" dirty="0"/>
                <a:t>Bouwend Nederland.</a:t>
              </a:r>
            </a:p>
          </p:txBody>
        </p:sp>
        <p:pic>
          <p:nvPicPr>
            <p:cNvPr id="7" name="Graphic 6">
              <a:extLst>
                <a:ext uri="{FF2B5EF4-FFF2-40B4-BE49-F238E27FC236}">
                  <a16:creationId xmlns:a16="http://schemas.microsoft.com/office/drawing/2014/main" id="{94EF040F-DA79-EF00-1670-C5CC03B849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29505" y="5864670"/>
              <a:ext cx="804101" cy="727520"/>
            </a:xfrm>
            <a:prstGeom prst="rect">
              <a:avLst/>
            </a:prstGeom>
          </p:spPr>
        </p:pic>
      </p:grpSp>
    </p:spTree>
    <p:extLst>
      <p:ext uri="{BB962C8B-B14F-4D97-AF65-F5344CB8AC3E}">
        <p14:creationId xmlns:p14="http://schemas.microsoft.com/office/powerpoint/2010/main" val="348851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1299B24C-44F8-412F-F335-BFBBCC57DAB6}"/>
              </a:ext>
            </a:extLst>
          </p:cNvPr>
          <p:cNvSpPr txBox="1"/>
          <p:nvPr userDrawn="1"/>
        </p:nvSpPr>
        <p:spPr>
          <a:xfrm>
            <a:off x="852497" y="619895"/>
            <a:ext cx="10487005" cy="954107"/>
          </a:xfrm>
          <a:prstGeom prst="rect">
            <a:avLst/>
          </a:prstGeom>
          <a:noFill/>
        </p:spPr>
        <p:txBody>
          <a:bodyPr wrap="square" rtlCol="0">
            <a:spAutoFit/>
          </a:bodyPr>
          <a:lstStyle/>
          <a:p>
            <a:pPr algn="ctr"/>
            <a:r>
              <a:rPr lang="nl-NL" sz="2800" b="1" spc="-50" dirty="0"/>
              <a:t>Ja, dat kan. In de bouw wordt steeds meer gewerkt</a:t>
            </a:r>
            <a:br>
              <a:rPr lang="nl-NL" sz="2800" b="1" spc="-50" dirty="0"/>
            </a:br>
            <a:r>
              <a:rPr lang="nl-NL" sz="2800" b="1" spc="-50" dirty="0"/>
              <a:t>met materialen uit de natuur.</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sp>
        <p:nvSpPr>
          <p:cNvPr id="2" name="Tekstvak 1">
            <a:extLst>
              <a:ext uri="{FF2B5EF4-FFF2-40B4-BE49-F238E27FC236}">
                <a16:creationId xmlns:a16="http://schemas.microsoft.com/office/drawing/2014/main" id="{9C78CA4F-3103-40D5-472B-2552AD2984BD}"/>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6" name="Tekstvak 5">
            <a:extLst>
              <a:ext uri="{FF2B5EF4-FFF2-40B4-BE49-F238E27FC236}">
                <a16:creationId xmlns:a16="http://schemas.microsoft.com/office/drawing/2014/main" id="{E1D13C72-00EE-11FA-2578-E645E2F89C7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25" name="Graphic 11">
            <a:extLst>
              <a:ext uri="{FF2B5EF4-FFF2-40B4-BE49-F238E27FC236}">
                <a16:creationId xmlns:a16="http://schemas.microsoft.com/office/drawing/2014/main" id="{79EB8B87-E6FA-F5E3-7AF5-35BE890CAA7E}"/>
              </a:ext>
            </a:extLst>
          </p:cNvPr>
          <p:cNvGrpSpPr/>
          <p:nvPr userDrawn="1"/>
        </p:nvGrpSpPr>
        <p:grpSpPr>
          <a:xfrm>
            <a:off x="3894214" y="2696670"/>
            <a:ext cx="978181" cy="951406"/>
            <a:chOff x="1584402" y="2629994"/>
            <a:chExt cx="1396254" cy="1358035"/>
          </a:xfrm>
        </p:grpSpPr>
        <p:sp>
          <p:nvSpPr>
            <p:cNvPr id="26" name="Vrije vorm: vorm 13">
              <a:extLst>
                <a:ext uri="{FF2B5EF4-FFF2-40B4-BE49-F238E27FC236}">
                  <a16:creationId xmlns:a16="http://schemas.microsoft.com/office/drawing/2014/main" id="{98D7D6F9-A09F-3244-782E-96D14B0F3F9C}"/>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27" name="Vrije vorm: vorm 14">
              <a:extLst>
                <a:ext uri="{FF2B5EF4-FFF2-40B4-BE49-F238E27FC236}">
                  <a16:creationId xmlns:a16="http://schemas.microsoft.com/office/drawing/2014/main" id="{8043038A-AA56-1ECD-E80B-05F8F868EFB7}"/>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8" name="Vrije vorm: vorm 15">
              <a:extLst>
                <a:ext uri="{FF2B5EF4-FFF2-40B4-BE49-F238E27FC236}">
                  <a16:creationId xmlns:a16="http://schemas.microsoft.com/office/drawing/2014/main" id="{42966375-294D-F896-FD62-072EA3E3E07A}"/>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29" name="Graphic 11">
            <a:extLst>
              <a:ext uri="{FF2B5EF4-FFF2-40B4-BE49-F238E27FC236}">
                <a16:creationId xmlns:a16="http://schemas.microsoft.com/office/drawing/2014/main" id="{82468D9F-07CC-83A6-FD88-DE9F5DB36031}"/>
              </a:ext>
            </a:extLst>
          </p:cNvPr>
          <p:cNvGrpSpPr/>
          <p:nvPr userDrawn="1"/>
        </p:nvGrpSpPr>
        <p:grpSpPr>
          <a:xfrm>
            <a:off x="3894214" y="3915870"/>
            <a:ext cx="978181" cy="951406"/>
            <a:chOff x="1584402" y="2629994"/>
            <a:chExt cx="1396254" cy="1358035"/>
          </a:xfrm>
        </p:grpSpPr>
        <p:sp>
          <p:nvSpPr>
            <p:cNvPr id="30" name="Vrije vorm: vorm 17">
              <a:extLst>
                <a:ext uri="{FF2B5EF4-FFF2-40B4-BE49-F238E27FC236}">
                  <a16:creationId xmlns:a16="http://schemas.microsoft.com/office/drawing/2014/main" id="{B197312F-7492-8359-166D-EB12986CE566}"/>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31" name="Vrije vorm: vorm 18">
              <a:extLst>
                <a:ext uri="{FF2B5EF4-FFF2-40B4-BE49-F238E27FC236}">
                  <a16:creationId xmlns:a16="http://schemas.microsoft.com/office/drawing/2014/main" id="{DC635C06-DB7B-4904-401B-0B210DB22EA2}"/>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32" name="Vrije vorm: vorm 19">
              <a:extLst>
                <a:ext uri="{FF2B5EF4-FFF2-40B4-BE49-F238E27FC236}">
                  <a16:creationId xmlns:a16="http://schemas.microsoft.com/office/drawing/2014/main" id="{6FF017F8-2E81-0522-A3F5-BDCD231E24B6}"/>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illustratie, tekenfilm, ontwerp&#10;&#10;Automatisch gegenereerde beschrijving">
            <a:extLst>
              <a:ext uri="{FF2B5EF4-FFF2-40B4-BE49-F238E27FC236}">
                <a16:creationId xmlns:a16="http://schemas.microsoft.com/office/drawing/2014/main" id="{2B7C3918-A9F8-A454-20E9-1D8021164968}"/>
              </a:ext>
            </a:extLst>
          </p:cNvPr>
          <p:cNvPicPr>
            <a:picLocks noChangeAspect="1"/>
          </p:cNvPicPr>
          <p:nvPr userDrawn="1"/>
        </p:nvPicPr>
        <p:blipFill>
          <a:blip r:embed="rId2"/>
          <a:stretch>
            <a:fillRect/>
          </a:stretch>
        </p:blipFill>
        <p:spPr>
          <a:xfrm>
            <a:off x="6436390" y="2160097"/>
            <a:ext cx="4107717" cy="4107717"/>
          </a:xfrm>
          <a:prstGeom prst="rect">
            <a:avLst/>
          </a:prstGeom>
        </p:spPr>
      </p:pic>
    </p:spTree>
    <p:extLst>
      <p:ext uri="{BB962C8B-B14F-4D97-AF65-F5344CB8AC3E}">
        <p14:creationId xmlns:p14="http://schemas.microsoft.com/office/powerpoint/2010/main" val="178385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AA0AE105-D743-7170-9070-FEFE92D5A122}"/>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4. Kan een 3D printer ook</a:t>
            </a:r>
            <a:br>
              <a:rPr lang="nl-NL" sz="3400" b="1" spc="-50" dirty="0"/>
            </a:br>
            <a:r>
              <a:rPr lang="nl-NL" sz="3400" b="1" spc="-50" dirty="0"/>
              <a:t>een balkon van beton maken?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schoeisel, schoen&#10;&#10;Automatisch gegenereerde beschrijving">
            <a:extLst>
              <a:ext uri="{FF2B5EF4-FFF2-40B4-BE49-F238E27FC236}">
                <a16:creationId xmlns:a16="http://schemas.microsoft.com/office/drawing/2014/main" id="{6656FFD6-1C12-50C0-8461-7ED0F67CDA3C}"/>
              </a:ext>
            </a:extLst>
          </p:cNvPr>
          <p:cNvPicPr>
            <a:picLocks noChangeAspect="1"/>
          </p:cNvPicPr>
          <p:nvPr userDrawn="1"/>
        </p:nvPicPr>
        <p:blipFill>
          <a:blip r:embed="rId2"/>
          <a:stretch>
            <a:fillRect/>
          </a:stretch>
        </p:blipFill>
        <p:spPr>
          <a:xfrm>
            <a:off x="5844780" y="1541064"/>
            <a:ext cx="4899420" cy="4899420"/>
          </a:xfrm>
          <a:prstGeom prst="rect">
            <a:avLst/>
          </a:prstGeom>
        </p:spPr>
      </p:pic>
    </p:spTree>
    <p:extLst>
      <p:ext uri="{BB962C8B-B14F-4D97-AF65-F5344CB8AC3E}">
        <p14:creationId xmlns:p14="http://schemas.microsoft.com/office/powerpoint/2010/main" val="1415408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42CD327D-CB3D-0E79-7C62-600FB53C4584}"/>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4. Kan een 3D printer ook</a:t>
            </a:r>
            <a:br>
              <a:rPr lang="nl-NL" sz="3400" b="1" spc="-50" dirty="0"/>
            </a:br>
            <a:r>
              <a:rPr lang="nl-NL" sz="3400" b="1" spc="-50" dirty="0"/>
              <a:t>een balkon van beton maken?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schoeisel, schoen&#10;&#10;Automatisch gegenereerde beschrijving">
            <a:extLst>
              <a:ext uri="{FF2B5EF4-FFF2-40B4-BE49-F238E27FC236}">
                <a16:creationId xmlns:a16="http://schemas.microsoft.com/office/drawing/2014/main" id="{9239C4B5-5D6E-D553-2274-0DF37BA046FF}"/>
              </a:ext>
            </a:extLst>
          </p:cNvPr>
          <p:cNvPicPr>
            <a:picLocks noChangeAspect="1"/>
          </p:cNvPicPr>
          <p:nvPr userDrawn="1"/>
        </p:nvPicPr>
        <p:blipFill>
          <a:blip r:embed="rId2"/>
          <a:stretch>
            <a:fillRect/>
          </a:stretch>
        </p:blipFill>
        <p:spPr>
          <a:xfrm>
            <a:off x="5844780" y="1541064"/>
            <a:ext cx="4899420" cy="4899420"/>
          </a:xfrm>
          <a:prstGeom prst="rect">
            <a:avLst/>
          </a:prstGeom>
        </p:spPr>
      </p:pic>
    </p:spTree>
    <p:extLst>
      <p:ext uri="{BB962C8B-B14F-4D97-AF65-F5344CB8AC3E}">
        <p14:creationId xmlns:p14="http://schemas.microsoft.com/office/powerpoint/2010/main" val="1709251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 name="Tekstvak 3">
            <a:extLst>
              <a:ext uri="{FF2B5EF4-FFF2-40B4-BE49-F238E27FC236}">
                <a16:creationId xmlns:a16="http://schemas.microsoft.com/office/drawing/2014/main" id="{880D70A8-BA6D-E7DE-9787-F7DCAEFC50A9}"/>
              </a:ext>
            </a:extLst>
          </p:cNvPr>
          <p:cNvSpPr txBox="1"/>
          <p:nvPr userDrawn="1"/>
        </p:nvSpPr>
        <p:spPr>
          <a:xfrm>
            <a:off x="852497" y="619895"/>
            <a:ext cx="10487005" cy="954107"/>
          </a:xfrm>
          <a:prstGeom prst="rect">
            <a:avLst/>
          </a:prstGeom>
          <a:noFill/>
        </p:spPr>
        <p:txBody>
          <a:bodyPr wrap="square" rtlCol="0">
            <a:spAutoFit/>
          </a:bodyPr>
          <a:lstStyle/>
          <a:p>
            <a:pPr algn="ctr"/>
            <a:r>
              <a:rPr lang="nl-NL" sz="2800" b="1" spc="-50" dirty="0"/>
              <a:t>Ja, slimme 3D printers maken in de fabriek</a:t>
            </a:r>
            <a:br>
              <a:rPr lang="nl-NL" sz="2800" b="1" spc="-50" dirty="0"/>
            </a:br>
            <a:r>
              <a:rPr lang="nl-NL" sz="2800" b="1" spc="-50" dirty="0"/>
              <a:t>delen van gebouwen, zoals een balkon.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3" name="Afbeelding 2" descr="Afbeelding met schoeisel, schoen&#10;&#10;Automatisch gegenereerde beschrijving">
            <a:extLst>
              <a:ext uri="{FF2B5EF4-FFF2-40B4-BE49-F238E27FC236}">
                <a16:creationId xmlns:a16="http://schemas.microsoft.com/office/drawing/2014/main" id="{823A5537-8CC0-E1BC-D699-FD4D32EAB691}"/>
              </a:ext>
            </a:extLst>
          </p:cNvPr>
          <p:cNvPicPr>
            <a:picLocks noChangeAspect="1"/>
          </p:cNvPicPr>
          <p:nvPr userDrawn="1"/>
        </p:nvPicPr>
        <p:blipFill>
          <a:blip r:embed="rId2"/>
          <a:stretch>
            <a:fillRect/>
          </a:stretch>
        </p:blipFill>
        <p:spPr>
          <a:xfrm>
            <a:off x="5844780" y="1541064"/>
            <a:ext cx="4899420" cy="4899420"/>
          </a:xfrm>
          <a:prstGeom prst="rect">
            <a:avLst/>
          </a:prstGeom>
        </p:spPr>
      </p:pic>
    </p:spTree>
    <p:extLst>
      <p:ext uri="{BB962C8B-B14F-4D97-AF65-F5344CB8AC3E}">
        <p14:creationId xmlns:p14="http://schemas.microsoft.com/office/powerpoint/2010/main" val="284884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53F63C8B-5674-30CD-FD1E-7F463FCDC2ED}"/>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5. Als dronepiloot kun je ook werken</a:t>
            </a:r>
            <a:br>
              <a:rPr lang="nl-NL" sz="3400" b="1" spc="-50" dirty="0"/>
            </a:br>
            <a:r>
              <a:rPr lang="nl-NL" sz="3400" b="1" spc="-50" dirty="0"/>
              <a:t>op de bouwplaats. Klopt dat?</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tekenfilm, speelgoed, schermopname&#10;&#10;Automatisch gegenereerde beschrijving">
            <a:extLst>
              <a:ext uri="{FF2B5EF4-FFF2-40B4-BE49-F238E27FC236}">
                <a16:creationId xmlns:a16="http://schemas.microsoft.com/office/drawing/2014/main" id="{4224F969-5B8D-E666-1008-AC2D2B2B350D}"/>
              </a:ext>
            </a:extLst>
          </p:cNvPr>
          <p:cNvPicPr>
            <a:picLocks noChangeAspect="1"/>
          </p:cNvPicPr>
          <p:nvPr userDrawn="1"/>
        </p:nvPicPr>
        <p:blipFill>
          <a:blip r:embed="rId2"/>
          <a:stretch>
            <a:fillRect/>
          </a:stretch>
        </p:blipFill>
        <p:spPr>
          <a:xfrm>
            <a:off x="6378751" y="2080029"/>
            <a:ext cx="4321906" cy="4321906"/>
          </a:xfrm>
          <a:prstGeom prst="rect">
            <a:avLst/>
          </a:prstGeom>
        </p:spPr>
      </p:pic>
    </p:spTree>
    <p:extLst>
      <p:ext uri="{BB962C8B-B14F-4D97-AF65-F5344CB8AC3E}">
        <p14:creationId xmlns:p14="http://schemas.microsoft.com/office/powerpoint/2010/main" val="204597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 name="Tekstvak 3">
            <a:extLst>
              <a:ext uri="{FF2B5EF4-FFF2-40B4-BE49-F238E27FC236}">
                <a16:creationId xmlns:a16="http://schemas.microsoft.com/office/drawing/2014/main" id="{713E31E1-E8B9-28DA-2ADA-5A4038B0FAF7}"/>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5. Als dronepiloot kun je ook werken</a:t>
            </a:r>
            <a:br>
              <a:rPr lang="nl-NL" sz="3400" b="1" spc="-50" dirty="0"/>
            </a:br>
            <a:r>
              <a:rPr lang="nl-NL" sz="3400" b="1" spc="-50" dirty="0"/>
              <a:t>op de bouwplaats. Klopt dat?</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3" name="Afbeelding 2" descr="Afbeelding met tekenfilm, speelgoed, schermopname&#10;&#10;Automatisch gegenereerde beschrijving">
            <a:extLst>
              <a:ext uri="{FF2B5EF4-FFF2-40B4-BE49-F238E27FC236}">
                <a16:creationId xmlns:a16="http://schemas.microsoft.com/office/drawing/2014/main" id="{A60966ED-DA3E-E01E-556F-C0D12F02EF50}"/>
              </a:ext>
            </a:extLst>
          </p:cNvPr>
          <p:cNvPicPr>
            <a:picLocks noChangeAspect="1"/>
          </p:cNvPicPr>
          <p:nvPr userDrawn="1"/>
        </p:nvPicPr>
        <p:blipFill>
          <a:blip r:embed="rId2"/>
          <a:stretch>
            <a:fillRect/>
          </a:stretch>
        </p:blipFill>
        <p:spPr>
          <a:xfrm>
            <a:off x="6378751" y="2080029"/>
            <a:ext cx="4321906" cy="4321906"/>
          </a:xfrm>
          <a:prstGeom prst="rect">
            <a:avLst/>
          </a:prstGeom>
        </p:spPr>
      </p:pic>
    </p:spTree>
    <p:extLst>
      <p:ext uri="{BB962C8B-B14F-4D97-AF65-F5344CB8AC3E}">
        <p14:creationId xmlns:p14="http://schemas.microsoft.com/office/powerpoint/2010/main" val="4218512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02BBCA79-F8CF-B075-FC76-621A44AC7750}"/>
              </a:ext>
            </a:extLst>
          </p:cNvPr>
          <p:cNvSpPr txBox="1"/>
          <p:nvPr userDrawn="1"/>
        </p:nvSpPr>
        <p:spPr>
          <a:xfrm>
            <a:off x="796907" y="619895"/>
            <a:ext cx="10598185" cy="1384995"/>
          </a:xfrm>
          <a:prstGeom prst="rect">
            <a:avLst/>
          </a:prstGeom>
          <a:noFill/>
        </p:spPr>
        <p:txBody>
          <a:bodyPr wrap="square" rtlCol="0">
            <a:spAutoFit/>
          </a:bodyPr>
          <a:lstStyle/>
          <a:p>
            <a:pPr algn="ctr"/>
            <a:r>
              <a:rPr lang="nl-NL" sz="2800" b="1" spc="-50" dirty="0"/>
              <a:t>Drones worden steeds meer gebruikt om makkelijk en veilig te kijken op plekken die lastig te bereiken zijn. Zoals boven treinrails, op het dak van een gebouw of onder een brug.</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tekenfilm, speelgoed, schermopname&#10;&#10;Automatisch gegenereerde beschrijving">
            <a:extLst>
              <a:ext uri="{FF2B5EF4-FFF2-40B4-BE49-F238E27FC236}">
                <a16:creationId xmlns:a16="http://schemas.microsoft.com/office/drawing/2014/main" id="{6C59A847-7624-974D-08BB-F64EDFC17D6B}"/>
              </a:ext>
            </a:extLst>
          </p:cNvPr>
          <p:cNvPicPr>
            <a:picLocks noChangeAspect="1"/>
          </p:cNvPicPr>
          <p:nvPr userDrawn="1"/>
        </p:nvPicPr>
        <p:blipFill>
          <a:blip r:embed="rId2"/>
          <a:stretch>
            <a:fillRect/>
          </a:stretch>
        </p:blipFill>
        <p:spPr>
          <a:xfrm>
            <a:off x="6378751" y="2080029"/>
            <a:ext cx="4321906" cy="4321906"/>
          </a:xfrm>
          <a:prstGeom prst="rect">
            <a:avLst/>
          </a:prstGeom>
        </p:spPr>
      </p:pic>
    </p:spTree>
    <p:extLst>
      <p:ext uri="{BB962C8B-B14F-4D97-AF65-F5344CB8AC3E}">
        <p14:creationId xmlns:p14="http://schemas.microsoft.com/office/powerpoint/2010/main" val="4240127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6818D709-A991-5B16-2B18-9D488DE8FCF0}"/>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6. Kunnen robots al het werk van mensen overnemen?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tekening, tekenfilm, schets, illustratie&#10;&#10;Automatisch gegenereerde beschrijving">
            <a:extLst>
              <a:ext uri="{FF2B5EF4-FFF2-40B4-BE49-F238E27FC236}">
                <a16:creationId xmlns:a16="http://schemas.microsoft.com/office/drawing/2014/main" id="{21EF5D9F-8B35-0B77-D0F8-C282AA1A57BB}"/>
              </a:ext>
            </a:extLst>
          </p:cNvPr>
          <p:cNvPicPr>
            <a:picLocks noChangeAspect="1"/>
          </p:cNvPicPr>
          <p:nvPr userDrawn="1"/>
        </p:nvPicPr>
        <p:blipFill>
          <a:blip r:embed="rId2"/>
          <a:stretch>
            <a:fillRect/>
          </a:stretch>
        </p:blipFill>
        <p:spPr>
          <a:xfrm>
            <a:off x="6026384" y="2172841"/>
            <a:ext cx="4685159" cy="4685159"/>
          </a:xfrm>
          <a:prstGeom prst="rect">
            <a:avLst/>
          </a:prstGeom>
        </p:spPr>
      </p:pic>
    </p:spTree>
    <p:extLst>
      <p:ext uri="{BB962C8B-B14F-4D97-AF65-F5344CB8AC3E}">
        <p14:creationId xmlns:p14="http://schemas.microsoft.com/office/powerpoint/2010/main" val="86945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 name="Tekstvak 8">
            <a:extLst>
              <a:ext uri="{FF2B5EF4-FFF2-40B4-BE49-F238E27FC236}">
                <a16:creationId xmlns:a16="http://schemas.microsoft.com/office/drawing/2014/main" id="{C60599B2-AAE4-532F-6B5F-D547BCD1BD11}"/>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6. Kunnen robots al het werk van mensen overnemen?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grpSp>
        <p:nvGrpSpPr>
          <p:cNvPr id="3" name="Graphic 11">
            <a:extLst>
              <a:ext uri="{FF2B5EF4-FFF2-40B4-BE49-F238E27FC236}">
                <a16:creationId xmlns:a16="http://schemas.microsoft.com/office/drawing/2014/main" id="{8661D880-44AF-0F44-D954-36BD0F701D11}"/>
              </a:ext>
            </a:extLst>
          </p:cNvPr>
          <p:cNvGrpSpPr/>
          <p:nvPr userDrawn="1"/>
        </p:nvGrpSpPr>
        <p:grpSpPr>
          <a:xfrm>
            <a:off x="3897730" y="3925045"/>
            <a:ext cx="978181" cy="951406"/>
            <a:chOff x="1584402" y="2629994"/>
            <a:chExt cx="1396254" cy="1358035"/>
          </a:xfrm>
        </p:grpSpPr>
        <p:sp>
          <p:nvSpPr>
            <p:cNvPr id="4" name="Vrije vorm: vorm 17">
              <a:extLst>
                <a:ext uri="{FF2B5EF4-FFF2-40B4-BE49-F238E27FC236}">
                  <a16:creationId xmlns:a16="http://schemas.microsoft.com/office/drawing/2014/main" id="{1EB6FA78-E446-E553-A638-B4E3873C8029}"/>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2" name="Vrije vorm: vorm 18">
              <a:extLst>
                <a:ext uri="{FF2B5EF4-FFF2-40B4-BE49-F238E27FC236}">
                  <a16:creationId xmlns:a16="http://schemas.microsoft.com/office/drawing/2014/main" id="{6810A598-5812-52F7-5151-7AB3EA2BF83B}"/>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6" name="Vrije vorm: vorm 19">
              <a:extLst>
                <a:ext uri="{FF2B5EF4-FFF2-40B4-BE49-F238E27FC236}">
                  <a16:creationId xmlns:a16="http://schemas.microsoft.com/office/drawing/2014/main" id="{E0CFFAB7-08B4-C094-9542-6899FB1386E6}"/>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pic>
        <p:nvPicPr>
          <p:cNvPr id="10" name="Afbeelding 9" descr="Afbeelding met tekening, tekenfilm, schets, illustratie&#10;&#10;Automatisch gegenereerde beschrijving">
            <a:extLst>
              <a:ext uri="{FF2B5EF4-FFF2-40B4-BE49-F238E27FC236}">
                <a16:creationId xmlns:a16="http://schemas.microsoft.com/office/drawing/2014/main" id="{B3CA35E1-3C28-46DB-403A-F9701B6F6D75}"/>
              </a:ext>
            </a:extLst>
          </p:cNvPr>
          <p:cNvPicPr>
            <a:picLocks noChangeAspect="1"/>
          </p:cNvPicPr>
          <p:nvPr userDrawn="1"/>
        </p:nvPicPr>
        <p:blipFill>
          <a:blip r:embed="rId2"/>
          <a:stretch>
            <a:fillRect/>
          </a:stretch>
        </p:blipFill>
        <p:spPr>
          <a:xfrm>
            <a:off x="6026384" y="2172841"/>
            <a:ext cx="4685159" cy="4685159"/>
          </a:xfrm>
          <a:prstGeom prst="rect">
            <a:avLst/>
          </a:prstGeom>
        </p:spPr>
      </p:pic>
    </p:spTree>
    <p:extLst>
      <p:ext uri="{BB962C8B-B14F-4D97-AF65-F5344CB8AC3E}">
        <p14:creationId xmlns:p14="http://schemas.microsoft.com/office/powerpoint/2010/main" val="374701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 name="Tekstvak 8">
            <a:extLst>
              <a:ext uri="{FF2B5EF4-FFF2-40B4-BE49-F238E27FC236}">
                <a16:creationId xmlns:a16="http://schemas.microsoft.com/office/drawing/2014/main" id="{862A5856-B53B-D21F-A040-1BB33CC9B691}"/>
              </a:ext>
            </a:extLst>
          </p:cNvPr>
          <p:cNvSpPr txBox="1"/>
          <p:nvPr userDrawn="1"/>
        </p:nvSpPr>
        <p:spPr>
          <a:xfrm>
            <a:off x="852497" y="619895"/>
            <a:ext cx="10487005" cy="1384995"/>
          </a:xfrm>
          <a:prstGeom prst="rect">
            <a:avLst/>
          </a:prstGeom>
          <a:noFill/>
        </p:spPr>
        <p:txBody>
          <a:bodyPr wrap="square" rtlCol="0">
            <a:spAutoFit/>
          </a:bodyPr>
          <a:lstStyle/>
          <a:p>
            <a:pPr algn="ctr"/>
            <a:r>
              <a:rPr lang="nl-NL" sz="2800" b="1" spc="-50" dirty="0"/>
              <a:t>Nee, niet al het werk kan worden overgenomen door een robot. Voor heel veel dingen blijven mensen nodig.</a:t>
            </a:r>
            <a:br>
              <a:rPr lang="nl-NL" sz="2800" b="1" spc="-50" dirty="0"/>
            </a:br>
            <a:r>
              <a:rPr lang="nl-NL" sz="2800" b="1" spc="-50" dirty="0"/>
              <a:t>Maar robots kunnen de bouwers wel helpen.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grpSp>
        <p:nvGrpSpPr>
          <p:cNvPr id="3" name="Graphic 11">
            <a:extLst>
              <a:ext uri="{FF2B5EF4-FFF2-40B4-BE49-F238E27FC236}">
                <a16:creationId xmlns:a16="http://schemas.microsoft.com/office/drawing/2014/main" id="{8661D880-44AF-0F44-D954-36BD0F701D11}"/>
              </a:ext>
            </a:extLst>
          </p:cNvPr>
          <p:cNvGrpSpPr/>
          <p:nvPr userDrawn="1"/>
        </p:nvGrpSpPr>
        <p:grpSpPr>
          <a:xfrm>
            <a:off x="3897730" y="3925045"/>
            <a:ext cx="978181" cy="951406"/>
            <a:chOff x="1584402" y="2629994"/>
            <a:chExt cx="1396254" cy="1358035"/>
          </a:xfrm>
        </p:grpSpPr>
        <p:sp>
          <p:nvSpPr>
            <p:cNvPr id="4" name="Vrije vorm: vorm 17">
              <a:extLst>
                <a:ext uri="{FF2B5EF4-FFF2-40B4-BE49-F238E27FC236}">
                  <a16:creationId xmlns:a16="http://schemas.microsoft.com/office/drawing/2014/main" id="{1EB6FA78-E446-E553-A638-B4E3873C8029}"/>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2" name="Vrije vorm: vorm 18">
              <a:extLst>
                <a:ext uri="{FF2B5EF4-FFF2-40B4-BE49-F238E27FC236}">
                  <a16:creationId xmlns:a16="http://schemas.microsoft.com/office/drawing/2014/main" id="{6810A598-5812-52F7-5151-7AB3EA2BF83B}"/>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6" name="Vrije vorm: vorm 19">
              <a:extLst>
                <a:ext uri="{FF2B5EF4-FFF2-40B4-BE49-F238E27FC236}">
                  <a16:creationId xmlns:a16="http://schemas.microsoft.com/office/drawing/2014/main" id="{E0CFFAB7-08B4-C094-9542-6899FB1386E6}"/>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pic>
        <p:nvPicPr>
          <p:cNvPr id="10" name="Afbeelding 9" descr="Afbeelding met tekening, tekenfilm, schets, illustratie&#10;&#10;Automatisch gegenereerde beschrijving">
            <a:extLst>
              <a:ext uri="{FF2B5EF4-FFF2-40B4-BE49-F238E27FC236}">
                <a16:creationId xmlns:a16="http://schemas.microsoft.com/office/drawing/2014/main" id="{CF820072-10DF-2B8D-A289-7B1EFA891CDB}"/>
              </a:ext>
            </a:extLst>
          </p:cNvPr>
          <p:cNvPicPr>
            <a:picLocks noChangeAspect="1"/>
          </p:cNvPicPr>
          <p:nvPr userDrawn="1"/>
        </p:nvPicPr>
        <p:blipFill>
          <a:blip r:embed="rId2"/>
          <a:stretch>
            <a:fillRect/>
          </a:stretch>
        </p:blipFill>
        <p:spPr>
          <a:xfrm>
            <a:off x="6026384" y="2172841"/>
            <a:ext cx="4685159" cy="4685159"/>
          </a:xfrm>
          <a:prstGeom prst="rect">
            <a:avLst/>
          </a:prstGeom>
        </p:spPr>
      </p:pic>
    </p:spTree>
    <p:extLst>
      <p:ext uri="{BB962C8B-B14F-4D97-AF65-F5344CB8AC3E}">
        <p14:creationId xmlns:p14="http://schemas.microsoft.com/office/powerpoint/2010/main" val="132553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22" name="Afbeelding 21" descr="Afbeelding met tekenfilm&#10;&#10;Automatisch gegenereerde beschrijving">
            <a:extLst>
              <a:ext uri="{FF2B5EF4-FFF2-40B4-BE49-F238E27FC236}">
                <a16:creationId xmlns:a16="http://schemas.microsoft.com/office/drawing/2014/main" id="{86B4A770-7C5D-28C9-3454-EC9F241B2FB1}"/>
              </a:ext>
            </a:extLst>
          </p:cNvPr>
          <p:cNvPicPr>
            <a:picLocks noChangeAspect="1"/>
          </p:cNvPicPr>
          <p:nvPr userDrawn="1"/>
        </p:nvPicPr>
        <p:blipFill>
          <a:blip r:embed="rId2"/>
          <a:stretch>
            <a:fillRect/>
          </a:stretch>
        </p:blipFill>
        <p:spPr>
          <a:xfrm>
            <a:off x="6621471" y="2232488"/>
            <a:ext cx="3417609" cy="3881441"/>
          </a:xfrm>
          <a:prstGeom prst="rect">
            <a:avLst/>
          </a:prstGeom>
        </p:spPr>
      </p:pic>
      <p:sp>
        <p:nvSpPr>
          <p:cNvPr id="3" name="Tekstvak 2">
            <a:extLst>
              <a:ext uri="{FF2B5EF4-FFF2-40B4-BE49-F238E27FC236}">
                <a16:creationId xmlns:a16="http://schemas.microsoft.com/office/drawing/2014/main" id="{117D66C4-D17E-79AF-08B9-E75DBE3BD59D}"/>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1. Krijgen alle bouwers die buiten op de bouwplaats werken gratis zonnebrand?</a:t>
            </a:r>
          </a:p>
        </p:txBody>
      </p:sp>
    </p:spTree>
    <p:extLst>
      <p:ext uri="{BB962C8B-B14F-4D97-AF65-F5344CB8AC3E}">
        <p14:creationId xmlns:p14="http://schemas.microsoft.com/office/powerpoint/2010/main" val="930231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 name="Tekstvak 3">
            <a:extLst>
              <a:ext uri="{FF2B5EF4-FFF2-40B4-BE49-F238E27FC236}">
                <a16:creationId xmlns:a16="http://schemas.microsoft.com/office/drawing/2014/main" id="{413C0BD1-237E-3002-D4FE-1DD098CBF20A}"/>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7. Zijn er in de bouw mensen nodig</a:t>
            </a:r>
            <a:br>
              <a:rPr lang="nl-NL" sz="3400" b="1" spc="-50" dirty="0"/>
            </a:br>
            <a:r>
              <a:rPr lang="nl-NL" sz="3400" b="1" spc="-50" dirty="0"/>
              <a:t>die veel van de natuur weten?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3" name="Afbeelding 2" descr="Afbeelding met tekening, tekenfilm, vogel, illustratie&#10;&#10;Automatisch gegenereerde beschrijving">
            <a:extLst>
              <a:ext uri="{FF2B5EF4-FFF2-40B4-BE49-F238E27FC236}">
                <a16:creationId xmlns:a16="http://schemas.microsoft.com/office/drawing/2014/main" id="{60F585A5-8F27-E747-0C48-D9BBE78C8F6B}"/>
              </a:ext>
            </a:extLst>
          </p:cNvPr>
          <p:cNvPicPr>
            <a:picLocks noChangeAspect="1"/>
          </p:cNvPicPr>
          <p:nvPr userDrawn="1"/>
        </p:nvPicPr>
        <p:blipFill>
          <a:blip r:embed="rId2"/>
          <a:stretch>
            <a:fillRect/>
          </a:stretch>
        </p:blipFill>
        <p:spPr>
          <a:xfrm>
            <a:off x="6695089" y="2348201"/>
            <a:ext cx="3689882" cy="3689882"/>
          </a:xfrm>
          <a:prstGeom prst="rect">
            <a:avLst/>
          </a:prstGeom>
        </p:spPr>
      </p:pic>
    </p:spTree>
    <p:extLst>
      <p:ext uri="{BB962C8B-B14F-4D97-AF65-F5344CB8AC3E}">
        <p14:creationId xmlns:p14="http://schemas.microsoft.com/office/powerpoint/2010/main" val="352163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1825AD6F-8E2A-2818-17DC-A431F702926A}"/>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7. Zijn er in de bouw mensen nodig</a:t>
            </a:r>
            <a:br>
              <a:rPr lang="nl-NL" sz="3400" b="1" spc="-50" dirty="0"/>
            </a:br>
            <a:r>
              <a:rPr lang="nl-NL" sz="3400" b="1" spc="-50" dirty="0"/>
              <a:t>die veel van de natuur weten?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tekening, tekenfilm, vogel, illustratie&#10;&#10;Automatisch gegenereerde beschrijving">
            <a:extLst>
              <a:ext uri="{FF2B5EF4-FFF2-40B4-BE49-F238E27FC236}">
                <a16:creationId xmlns:a16="http://schemas.microsoft.com/office/drawing/2014/main" id="{A3F4FDEE-B933-C5C8-8F1E-C7F540D05D7A}"/>
              </a:ext>
            </a:extLst>
          </p:cNvPr>
          <p:cNvPicPr>
            <a:picLocks noChangeAspect="1"/>
          </p:cNvPicPr>
          <p:nvPr userDrawn="1"/>
        </p:nvPicPr>
        <p:blipFill>
          <a:blip r:embed="rId2"/>
          <a:stretch>
            <a:fillRect/>
          </a:stretch>
        </p:blipFill>
        <p:spPr>
          <a:xfrm>
            <a:off x="6695089" y="2348201"/>
            <a:ext cx="3689882" cy="3689882"/>
          </a:xfrm>
          <a:prstGeom prst="rect">
            <a:avLst/>
          </a:prstGeom>
        </p:spPr>
      </p:pic>
    </p:spTree>
    <p:extLst>
      <p:ext uri="{BB962C8B-B14F-4D97-AF65-F5344CB8AC3E}">
        <p14:creationId xmlns:p14="http://schemas.microsoft.com/office/powerpoint/2010/main" val="2976106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F830F7F7-14CF-B53B-FF3A-316CC1135872}"/>
              </a:ext>
            </a:extLst>
          </p:cNvPr>
          <p:cNvSpPr txBox="1"/>
          <p:nvPr userDrawn="1"/>
        </p:nvSpPr>
        <p:spPr>
          <a:xfrm>
            <a:off x="852497" y="619895"/>
            <a:ext cx="10487005" cy="1384995"/>
          </a:xfrm>
          <a:prstGeom prst="rect">
            <a:avLst/>
          </a:prstGeom>
          <a:noFill/>
        </p:spPr>
        <p:txBody>
          <a:bodyPr wrap="square" rtlCol="0">
            <a:spAutoFit/>
          </a:bodyPr>
          <a:lstStyle/>
          <a:p>
            <a:pPr algn="ctr"/>
            <a:r>
              <a:rPr lang="nl-NL" sz="2800" b="1" spc="-50" dirty="0"/>
              <a:t>Ja, in de bouw werken ecologen.</a:t>
            </a:r>
            <a:br>
              <a:rPr lang="nl-NL" sz="2800" b="1" spc="-50" dirty="0"/>
            </a:br>
            <a:r>
              <a:rPr lang="nl-NL" sz="2800" b="1" spc="-50" dirty="0"/>
              <a:t>Zij kijken bij een bouwproject of het goed gaat</a:t>
            </a:r>
            <a:br>
              <a:rPr lang="nl-NL" sz="2800" b="1" spc="-50" dirty="0"/>
            </a:br>
            <a:r>
              <a:rPr lang="nl-NL" sz="2800" b="1" spc="-50" dirty="0"/>
              <a:t>met de planten en dieren die daar leven.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tekening, tekenfilm, vogel, illustratie&#10;&#10;Automatisch gegenereerde beschrijving">
            <a:extLst>
              <a:ext uri="{FF2B5EF4-FFF2-40B4-BE49-F238E27FC236}">
                <a16:creationId xmlns:a16="http://schemas.microsoft.com/office/drawing/2014/main" id="{6CB148B0-D4D1-4FB8-140B-A1DF75F1E788}"/>
              </a:ext>
            </a:extLst>
          </p:cNvPr>
          <p:cNvPicPr>
            <a:picLocks noChangeAspect="1"/>
          </p:cNvPicPr>
          <p:nvPr userDrawn="1"/>
        </p:nvPicPr>
        <p:blipFill>
          <a:blip r:embed="rId2"/>
          <a:stretch>
            <a:fillRect/>
          </a:stretch>
        </p:blipFill>
        <p:spPr>
          <a:xfrm>
            <a:off x="6695089" y="2348201"/>
            <a:ext cx="3689882" cy="3689882"/>
          </a:xfrm>
          <a:prstGeom prst="rect">
            <a:avLst/>
          </a:prstGeom>
        </p:spPr>
      </p:pic>
    </p:spTree>
    <p:extLst>
      <p:ext uri="{BB962C8B-B14F-4D97-AF65-F5344CB8AC3E}">
        <p14:creationId xmlns:p14="http://schemas.microsoft.com/office/powerpoint/2010/main" val="402369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83456AE5-5281-0EB4-6102-BA8D1D6616FF}"/>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8. Zijn er meer of minder dan 50.000 timmermannen en timmervrouwen in Nederland?</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1467068" cy="605294"/>
          </a:xfrm>
          <a:prstGeom prst="rect">
            <a:avLst/>
          </a:prstGeom>
          <a:noFill/>
        </p:spPr>
        <p:txBody>
          <a:bodyPr wrap="none" rtlCol="0">
            <a:spAutoFit/>
          </a:bodyPr>
          <a:lstStyle/>
          <a:p>
            <a:pPr>
              <a:lnSpc>
                <a:spcPts val="4000"/>
              </a:lnSpc>
            </a:pPr>
            <a:r>
              <a:rPr lang="en-GB" sz="4000" b="1" dirty="0">
                <a:solidFill>
                  <a:schemeClr val="tx2"/>
                </a:solidFill>
              </a:rPr>
              <a:t>Meer</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907895" cy="605294"/>
          </a:xfrm>
          <a:prstGeom prst="rect">
            <a:avLst/>
          </a:prstGeom>
          <a:noFill/>
        </p:spPr>
        <p:txBody>
          <a:bodyPr wrap="none" rtlCol="0">
            <a:spAutoFit/>
          </a:bodyPr>
          <a:lstStyle/>
          <a:p>
            <a:pPr>
              <a:lnSpc>
                <a:spcPts val="4000"/>
              </a:lnSpc>
            </a:pPr>
            <a:r>
              <a:rPr lang="en-GB" sz="4000" b="1" dirty="0">
                <a:solidFill>
                  <a:schemeClr val="tx2"/>
                </a:solidFill>
              </a:rPr>
              <a:t>Minder</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sportuitrusting, kleding, persoon, skiën&#10;&#10;Automatisch gegenereerde beschrijving">
            <a:extLst>
              <a:ext uri="{FF2B5EF4-FFF2-40B4-BE49-F238E27FC236}">
                <a16:creationId xmlns:a16="http://schemas.microsoft.com/office/drawing/2014/main" id="{C97EF851-FDD2-BCDC-6179-1E3290C88E0F}"/>
              </a:ext>
            </a:extLst>
          </p:cNvPr>
          <p:cNvPicPr>
            <a:picLocks noChangeAspect="1"/>
          </p:cNvPicPr>
          <p:nvPr userDrawn="1"/>
        </p:nvPicPr>
        <p:blipFill>
          <a:blip r:embed="rId2"/>
          <a:stretch>
            <a:fillRect/>
          </a:stretch>
        </p:blipFill>
        <p:spPr>
          <a:xfrm>
            <a:off x="6211612" y="1567543"/>
            <a:ext cx="4755822" cy="4755822"/>
          </a:xfrm>
          <a:prstGeom prst="rect">
            <a:avLst/>
          </a:prstGeom>
        </p:spPr>
      </p:pic>
    </p:spTree>
    <p:extLst>
      <p:ext uri="{BB962C8B-B14F-4D97-AF65-F5344CB8AC3E}">
        <p14:creationId xmlns:p14="http://schemas.microsoft.com/office/powerpoint/2010/main" val="333032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1467068" cy="605294"/>
          </a:xfrm>
          <a:prstGeom prst="rect">
            <a:avLst/>
          </a:prstGeom>
          <a:noFill/>
        </p:spPr>
        <p:txBody>
          <a:bodyPr wrap="none" rtlCol="0">
            <a:spAutoFit/>
          </a:bodyPr>
          <a:lstStyle/>
          <a:p>
            <a:pPr>
              <a:lnSpc>
                <a:spcPts val="4000"/>
              </a:lnSpc>
            </a:pPr>
            <a:r>
              <a:rPr lang="en-GB" sz="4000" b="1" dirty="0">
                <a:solidFill>
                  <a:schemeClr val="tx2"/>
                </a:solidFill>
              </a:rPr>
              <a:t>Meer</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907895" cy="605294"/>
          </a:xfrm>
          <a:prstGeom prst="rect">
            <a:avLst/>
          </a:prstGeom>
          <a:noFill/>
        </p:spPr>
        <p:txBody>
          <a:bodyPr wrap="none" rtlCol="0">
            <a:spAutoFit/>
          </a:bodyPr>
          <a:lstStyle/>
          <a:p>
            <a:pPr>
              <a:lnSpc>
                <a:spcPts val="4000"/>
              </a:lnSpc>
            </a:pPr>
            <a:r>
              <a:rPr lang="en-GB" sz="4000" b="1" dirty="0">
                <a:solidFill>
                  <a:schemeClr val="tx2"/>
                </a:solidFill>
              </a:rPr>
              <a:t>Minder</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sportuitrusting, kleding, persoon, skiën&#10;&#10;Automatisch gegenereerde beschrijving">
            <a:extLst>
              <a:ext uri="{FF2B5EF4-FFF2-40B4-BE49-F238E27FC236}">
                <a16:creationId xmlns:a16="http://schemas.microsoft.com/office/drawing/2014/main" id="{A644FA21-A241-B866-0920-03754A039016}"/>
              </a:ext>
            </a:extLst>
          </p:cNvPr>
          <p:cNvPicPr>
            <a:picLocks noChangeAspect="1"/>
          </p:cNvPicPr>
          <p:nvPr userDrawn="1"/>
        </p:nvPicPr>
        <p:blipFill>
          <a:blip r:embed="rId2"/>
          <a:stretch>
            <a:fillRect/>
          </a:stretch>
        </p:blipFill>
        <p:spPr>
          <a:xfrm>
            <a:off x="6211612" y="1567543"/>
            <a:ext cx="4755822" cy="4755822"/>
          </a:xfrm>
          <a:prstGeom prst="rect">
            <a:avLst/>
          </a:prstGeom>
        </p:spPr>
      </p:pic>
      <p:sp>
        <p:nvSpPr>
          <p:cNvPr id="3" name="Tekstvak 2">
            <a:extLst>
              <a:ext uri="{FF2B5EF4-FFF2-40B4-BE49-F238E27FC236}">
                <a16:creationId xmlns:a16="http://schemas.microsoft.com/office/drawing/2014/main" id="{C7913B11-C9AD-6AD3-A213-AC30BEB5E24F}"/>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8. Zijn er meer of minder dan 50.000 timmermannen en timmervrouwen in Nederland?</a:t>
            </a:r>
          </a:p>
        </p:txBody>
      </p:sp>
    </p:spTree>
    <p:extLst>
      <p:ext uri="{BB962C8B-B14F-4D97-AF65-F5344CB8AC3E}">
        <p14:creationId xmlns:p14="http://schemas.microsoft.com/office/powerpoint/2010/main" val="2814971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4F4C75D0-BDF4-DB7B-97A2-0EF4E1112521}"/>
              </a:ext>
            </a:extLst>
          </p:cNvPr>
          <p:cNvSpPr txBox="1"/>
          <p:nvPr userDrawn="1"/>
        </p:nvSpPr>
        <p:spPr>
          <a:xfrm>
            <a:off x="793642" y="619895"/>
            <a:ext cx="10604716" cy="1384995"/>
          </a:xfrm>
          <a:prstGeom prst="rect">
            <a:avLst/>
          </a:prstGeom>
          <a:noFill/>
        </p:spPr>
        <p:txBody>
          <a:bodyPr wrap="square" rtlCol="0">
            <a:spAutoFit/>
          </a:bodyPr>
          <a:lstStyle/>
          <a:p>
            <a:pPr algn="ctr"/>
            <a:r>
              <a:rPr lang="nl-NL" sz="2800" b="1" spc="-50" dirty="0"/>
              <a:t>Er zijn in Nederland 60.000 timmermannen en timmervrouwen.</a:t>
            </a:r>
            <a:br>
              <a:rPr lang="nl-NL" sz="2800" b="1" spc="-50" dirty="0"/>
            </a:br>
            <a:r>
              <a:rPr lang="nl-NL" sz="2800" b="1" spc="-50" dirty="0"/>
              <a:t>De meeste mensen die in de bouw werken,</a:t>
            </a:r>
            <a:br>
              <a:rPr lang="nl-NL" sz="2800" b="1" spc="-50" dirty="0"/>
            </a:br>
            <a:r>
              <a:rPr lang="nl-NL" sz="2800" b="1" spc="-50" dirty="0"/>
              <a:t>zijn timmerman of timmervrouw.</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1467068" cy="605294"/>
          </a:xfrm>
          <a:prstGeom prst="rect">
            <a:avLst/>
          </a:prstGeom>
          <a:noFill/>
        </p:spPr>
        <p:txBody>
          <a:bodyPr wrap="none" rtlCol="0">
            <a:spAutoFit/>
          </a:bodyPr>
          <a:lstStyle/>
          <a:p>
            <a:pPr>
              <a:lnSpc>
                <a:spcPts val="4000"/>
              </a:lnSpc>
            </a:pPr>
            <a:r>
              <a:rPr lang="en-GB" sz="4000" b="1" dirty="0">
                <a:solidFill>
                  <a:schemeClr val="tx2"/>
                </a:solidFill>
              </a:rPr>
              <a:t>Meer</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907895" cy="605294"/>
          </a:xfrm>
          <a:prstGeom prst="rect">
            <a:avLst/>
          </a:prstGeom>
          <a:noFill/>
        </p:spPr>
        <p:txBody>
          <a:bodyPr wrap="none" rtlCol="0">
            <a:spAutoFit/>
          </a:bodyPr>
          <a:lstStyle/>
          <a:p>
            <a:pPr>
              <a:lnSpc>
                <a:spcPts val="4000"/>
              </a:lnSpc>
            </a:pPr>
            <a:r>
              <a:rPr lang="en-GB" sz="4000" b="1" dirty="0">
                <a:solidFill>
                  <a:schemeClr val="tx2"/>
                </a:solidFill>
              </a:rPr>
              <a:t>Minder</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sportuitrusting, kleding, persoon, skiën&#10;&#10;Automatisch gegenereerde beschrijving">
            <a:extLst>
              <a:ext uri="{FF2B5EF4-FFF2-40B4-BE49-F238E27FC236}">
                <a16:creationId xmlns:a16="http://schemas.microsoft.com/office/drawing/2014/main" id="{F7497CBB-1911-4C1C-4A19-105B00F3A4AB}"/>
              </a:ext>
            </a:extLst>
          </p:cNvPr>
          <p:cNvPicPr>
            <a:picLocks noChangeAspect="1"/>
          </p:cNvPicPr>
          <p:nvPr userDrawn="1"/>
        </p:nvPicPr>
        <p:blipFill>
          <a:blip r:embed="rId2"/>
          <a:stretch>
            <a:fillRect/>
          </a:stretch>
        </p:blipFill>
        <p:spPr>
          <a:xfrm>
            <a:off x="6211612" y="1567543"/>
            <a:ext cx="4755822" cy="4755822"/>
          </a:xfrm>
          <a:prstGeom prst="rect">
            <a:avLst/>
          </a:prstGeom>
        </p:spPr>
      </p:pic>
    </p:spTree>
    <p:extLst>
      <p:ext uri="{BB962C8B-B14F-4D97-AF65-F5344CB8AC3E}">
        <p14:creationId xmlns:p14="http://schemas.microsoft.com/office/powerpoint/2010/main" val="1791208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 name="Tekstvak 1">
            <a:extLst>
              <a:ext uri="{FF2B5EF4-FFF2-40B4-BE49-F238E27FC236}">
                <a16:creationId xmlns:a16="http://schemas.microsoft.com/office/drawing/2014/main" id="{076D0F88-1F20-8B16-1303-2748315CD1A1}"/>
              </a:ext>
            </a:extLst>
          </p:cNvPr>
          <p:cNvSpPr txBox="1"/>
          <p:nvPr userDrawn="1"/>
        </p:nvSpPr>
        <p:spPr>
          <a:xfrm>
            <a:off x="4189869" y="937750"/>
            <a:ext cx="3812261" cy="682238"/>
          </a:xfrm>
          <a:prstGeom prst="rect">
            <a:avLst/>
          </a:prstGeom>
          <a:noFill/>
        </p:spPr>
        <p:txBody>
          <a:bodyPr wrap="none" rtlCol="0">
            <a:spAutoFit/>
          </a:bodyPr>
          <a:lstStyle/>
          <a:p>
            <a:pPr algn="ctr">
              <a:lnSpc>
                <a:spcPts val="4600"/>
              </a:lnSpc>
            </a:pPr>
            <a:r>
              <a:rPr lang="nl-NL" sz="4000" b="1" spc="-50" dirty="0"/>
              <a:t>Goed gedaan!</a:t>
            </a:r>
          </a:p>
        </p:txBody>
      </p:sp>
      <p:pic>
        <p:nvPicPr>
          <p:cNvPr id="9" name="Afbeelding 8" descr="Afbeelding met brandweerman, wiel, Landvoertuig, voertuig&#10;&#10;Automatisch gegenereerde beschrijving">
            <a:extLst>
              <a:ext uri="{FF2B5EF4-FFF2-40B4-BE49-F238E27FC236}">
                <a16:creationId xmlns:a16="http://schemas.microsoft.com/office/drawing/2014/main" id="{1630779D-393E-04BC-86FC-78C0FDFA778B}"/>
              </a:ext>
            </a:extLst>
          </p:cNvPr>
          <p:cNvPicPr>
            <a:picLocks noChangeAspect="1"/>
          </p:cNvPicPr>
          <p:nvPr userDrawn="1"/>
        </p:nvPicPr>
        <p:blipFill>
          <a:blip r:embed="rId2"/>
          <a:stretch>
            <a:fillRect/>
          </a:stretch>
        </p:blipFill>
        <p:spPr>
          <a:xfrm>
            <a:off x="3910923" y="1852226"/>
            <a:ext cx="4370153" cy="4443020"/>
          </a:xfrm>
          <a:prstGeom prst="rect">
            <a:avLst/>
          </a:prstGeom>
        </p:spPr>
      </p:pic>
      <p:pic>
        <p:nvPicPr>
          <p:cNvPr id="13" name="Afbeelding 12" descr="Afbeelding met tekenfilm&#10;&#10;Automatisch gegenereerde beschrijving">
            <a:extLst>
              <a:ext uri="{FF2B5EF4-FFF2-40B4-BE49-F238E27FC236}">
                <a16:creationId xmlns:a16="http://schemas.microsoft.com/office/drawing/2014/main" id="{C1BC93AA-F270-3965-A3B4-127D76666AA1}"/>
              </a:ext>
            </a:extLst>
          </p:cNvPr>
          <p:cNvPicPr>
            <a:picLocks noChangeAspect="1"/>
          </p:cNvPicPr>
          <p:nvPr userDrawn="1"/>
        </p:nvPicPr>
        <p:blipFill>
          <a:blip r:embed="rId3"/>
          <a:stretch>
            <a:fillRect/>
          </a:stretch>
        </p:blipFill>
        <p:spPr>
          <a:xfrm>
            <a:off x="666157" y="2345633"/>
            <a:ext cx="2418949" cy="3906570"/>
          </a:xfrm>
          <a:prstGeom prst="rect">
            <a:avLst/>
          </a:prstGeom>
        </p:spPr>
      </p:pic>
    </p:spTree>
    <p:extLst>
      <p:ext uri="{BB962C8B-B14F-4D97-AF65-F5344CB8AC3E}">
        <p14:creationId xmlns:p14="http://schemas.microsoft.com/office/powerpoint/2010/main" val="13603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1DDE6973-9299-F43A-AD30-F3200A6E5799}"/>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1. Krijgen alle bouwers die buiten op de bouwplaats werken gratis zonnebrand?</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22" name="Afbeelding 21" descr="Afbeelding met tekenfilm&#10;&#10;Automatisch gegenereerde beschrijving">
            <a:extLst>
              <a:ext uri="{FF2B5EF4-FFF2-40B4-BE49-F238E27FC236}">
                <a16:creationId xmlns:a16="http://schemas.microsoft.com/office/drawing/2014/main" id="{86B4A770-7C5D-28C9-3454-EC9F241B2FB1}"/>
              </a:ext>
            </a:extLst>
          </p:cNvPr>
          <p:cNvPicPr>
            <a:picLocks noChangeAspect="1"/>
          </p:cNvPicPr>
          <p:nvPr userDrawn="1"/>
        </p:nvPicPr>
        <p:blipFill>
          <a:blip r:embed="rId2"/>
          <a:stretch>
            <a:fillRect/>
          </a:stretch>
        </p:blipFill>
        <p:spPr>
          <a:xfrm>
            <a:off x="6621471" y="2232488"/>
            <a:ext cx="3417609" cy="3881441"/>
          </a:xfrm>
          <a:prstGeom prst="rect">
            <a:avLst/>
          </a:prstGeom>
        </p:spPr>
      </p:pic>
    </p:spTree>
    <p:extLst>
      <p:ext uri="{BB962C8B-B14F-4D97-AF65-F5344CB8AC3E}">
        <p14:creationId xmlns:p14="http://schemas.microsoft.com/office/powerpoint/2010/main" val="49571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9680DA54-8140-E08C-5C91-8E67D03D9A76}"/>
              </a:ext>
            </a:extLst>
          </p:cNvPr>
          <p:cNvSpPr txBox="1"/>
          <p:nvPr userDrawn="1"/>
        </p:nvSpPr>
        <p:spPr>
          <a:xfrm>
            <a:off x="852497" y="619895"/>
            <a:ext cx="10487005" cy="1384995"/>
          </a:xfrm>
          <a:prstGeom prst="rect">
            <a:avLst/>
          </a:prstGeom>
          <a:noFill/>
        </p:spPr>
        <p:txBody>
          <a:bodyPr wrap="square" rtlCol="0">
            <a:spAutoFit/>
          </a:bodyPr>
          <a:lstStyle/>
          <a:p>
            <a:pPr algn="ctr"/>
            <a:r>
              <a:rPr lang="nl-NL" sz="2800" b="1" spc="-50" dirty="0"/>
              <a:t>Ja, dat klopt. Op de bouwplaats bescherm je jezelf met een helm en speciale kleding, maar ook met zonnebrand</a:t>
            </a:r>
            <a:br>
              <a:rPr lang="nl-NL" sz="2800" b="1" spc="-50" dirty="0"/>
            </a:br>
            <a:r>
              <a:rPr lang="nl-NL" sz="2800" b="1" spc="-50" dirty="0"/>
              <a:t>als je buiten werkt.</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22" name="Afbeelding 21" descr="Afbeelding met tekenfilm&#10;&#10;Automatisch gegenereerde beschrijving">
            <a:extLst>
              <a:ext uri="{FF2B5EF4-FFF2-40B4-BE49-F238E27FC236}">
                <a16:creationId xmlns:a16="http://schemas.microsoft.com/office/drawing/2014/main" id="{86B4A770-7C5D-28C9-3454-EC9F241B2FB1}"/>
              </a:ext>
            </a:extLst>
          </p:cNvPr>
          <p:cNvPicPr>
            <a:picLocks noChangeAspect="1"/>
          </p:cNvPicPr>
          <p:nvPr userDrawn="1"/>
        </p:nvPicPr>
        <p:blipFill>
          <a:blip r:embed="rId2"/>
          <a:stretch>
            <a:fillRect/>
          </a:stretch>
        </p:blipFill>
        <p:spPr>
          <a:xfrm>
            <a:off x="6621471" y="2232488"/>
            <a:ext cx="3417609" cy="3881441"/>
          </a:xfrm>
          <a:prstGeom prst="rect">
            <a:avLst/>
          </a:prstGeom>
        </p:spPr>
      </p:pic>
    </p:spTree>
    <p:extLst>
      <p:ext uri="{BB962C8B-B14F-4D97-AF65-F5344CB8AC3E}">
        <p14:creationId xmlns:p14="http://schemas.microsoft.com/office/powerpoint/2010/main" val="9694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 name="Tekstvak 3">
            <a:extLst>
              <a:ext uri="{FF2B5EF4-FFF2-40B4-BE49-F238E27FC236}">
                <a16:creationId xmlns:a16="http://schemas.microsoft.com/office/drawing/2014/main" id="{747C6F69-F468-3AB3-BB7C-E5D396BC2197}"/>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2. In de bouw werk je alleen</a:t>
            </a:r>
            <a:br>
              <a:rPr lang="nl-NL" sz="3400" b="1" spc="-50" dirty="0"/>
            </a:br>
            <a:r>
              <a:rPr lang="nl-NL" sz="3400" b="1" spc="-50" dirty="0"/>
              <a:t>met je handen.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3" name="Afbeelding 2" descr="Afbeelding met tekening, schets, clipart, tekenfilm&#10;&#10;Automatisch gegenereerde beschrijving">
            <a:extLst>
              <a:ext uri="{FF2B5EF4-FFF2-40B4-BE49-F238E27FC236}">
                <a16:creationId xmlns:a16="http://schemas.microsoft.com/office/drawing/2014/main" id="{97CCE781-A9FD-339A-29B0-687BB4637B5C}"/>
              </a:ext>
            </a:extLst>
          </p:cNvPr>
          <p:cNvPicPr>
            <a:picLocks noChangeAspect="1"/>
          </p:cNvPicPr>
          <p:nvPr userDrawn="1"/>
        </p:nvPicPr>
        <p:blipFill>
          <a:blip r:embed="rId2"/>
          <a:stretch>
            <a:fillRect/>
          </a:stretch>
        </p:blipFill>
        <p:spPr>
          <a:xfrm>
            <a:off x="6436389" y="1548778"/>
            <a:ext cx="4484160" cy="4484160"/>
          </a:xfrm>
          <a:prstGeom prst="rect">
            <a:avLst/>
          </a:prstGeom>
        </p:spPr>
      </p:pic>
    </p:spTree>
    <p:extLst>
      <p:ext uri="{BB962C8B-B14F-4D97-AF65-F5344CB8AC3E}">
        <p14:creationId xmlns:p14="http://schemas.microsoft.com/office/powerpoint/2010/main" val="70523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 name="Tekstvak 8">
            <a:extLst>
              <a:ext uri="{FF2B5EF4-FFF2-40B4-BE49-F238E27FC236}">
                <a16:creationId xmlns:a16="http://schemas.microsoft.com/office/drawing/2014/main" id="{5B531C96-7F46-E745-A746-22A1393B08BB}"/>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2. In de bouw werk je alleen</a:t>
            </a:r>
            <a:br>
              <a:rPr lang="nl-NL" sz="3400" b="1" spc="-50" dirty="0"/>
            </a:br>
            <a:r>
              <a:rPr lang="nl-NL" sz="3400" b="1" spc="-50" dirty="0"/>
              <a:t>met je handen.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grpSp>
        <p:nvGrpSpPr>
          <p:cNvPr id="3" name="Graphic 11">
            <a:extLst>
              <a:ext uri="{FF2B5EF4-FFF2-40B4-BE49-F238E27FC236}">
                <a16:creationId xmlns:a16="http://schemas.microsoft.com/office/drawing/2014/main" id="{8661D880-44AF-0F44-D954-36BD0F701D11}"/>
              </a:ext>
            </a:extLst>
          </p:cNvPr>
          <p:cNvGrpSpPr/>
          <p:nvPr userDrawn="1"/>
        </p:nvGrpSpPr>
        <p:grpSpPr>
          <a:xfrm>
            <a:off x="3897730" y="3925045"/>
            <a:ext cx="978181" cy="951406"/>
            <a:chOff x="1584402" y="2629994"/>
            <a:chExt cx="1396254" cy="1358035"/>
          </a:xfrm>
        </p:grpSpPr>
        <p:sp>
          <p:nvSpPr>
            <p:cNvPr id="4" name="Vrije vorm: vorm 17">
              <a:extLst>
                <a:ext uri="{FF2B5EF4-FFF2-40B4-BE49-F238E27FC236}">
                  <a16:creationId xmlns:a16="http://schemas.microsoft.com/office/drawing/2014/main" id="{1EB6FA78-E446-E553-A638-B4E3873C8029}"/>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2" name="Vrije vorm: vorm 18">
              <a:extLst>
                <a:ext uri="{FF2B5EF4-FFF2-40B4-BE49-F238E27FC236}">
                  <a16:creationId xmlns:a16="http://schemas.microsoft.com/office/drawing/2014/main" id="{6810A598-5812-52F7-5151-7AB3EA2BF83B}"/>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6" name="Vrije vorm: vorm 19">
              <a:extLst>
                <a:ext uri="{FF2B5EF4-FFF2-40B4-BE49-F238E27FC236}">
                  <a16:creationId xmlns:a16="http://schemas.microsoft.com/office/drawing/2014/main" id="{E0CFFAB7-08B4-C094-9542-6899FB1386E6}"/>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pic>
        <p:nvPicPr>
          <p:cNvPr id="10" name="Afbeelding 9" descr="Afbeelding met tekening, schets, clipart, tekenfilm&#10;&#10;Automatisch gegenereerde beschrijving">
            <a:extLst>
              <a:ext uri="{FF2B5EF4-FFF2-40B4-BE49-F238E27FC236}">
                <a16:creationId xmlns:a16="http://schemas.microsoft.com/office/drawing/2014/main" id="{B79DB592-BCD2-5369-9A34-6A81466EE182}"/>
              </a:ext>
            </a:extLst>
          </p:cNvPr>
          <p:cNvPicPr>
            <a:picLocks noChangeAspect="1"/>
          </p:cNvPicPr>
          <p:nvPr userDrawn="1"/>
        </p:nvPicPr>
        <p:blipFill>
          <a:blip r:embed="rId2"/>
          <a:stretch>
            <a:fillRect/>
          </a:stretch>
        </p:blipFill>
        <p:spPr>
          <a:xfrm>
            <a:off x="6436389" y="1548778"/>
            <a:ext cx="4484160" cy="4484160"/>
          </a:xfrm>
          <a:prstGeom prst="rect">
            <a:avLst/>
          </a:prstGeom>
        </p:spPr>
      </p:pic>
    </p:spTree>
    <p:extLst>
      <p:ext uri="{BB962C8B-B14F-4D97-AF65-F5344CB8AC3E}">
        <p14:creationId xmlns:p14="http://schemas.microsoft.com/office/powerpoint/2010/main" val="2089115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 name="Tekstvak 8">
            <a:extLst>
              <a:ext uri="{FF2B5EF4-FFF2-40B4-BE49-F238E27FC236}">
                <a16:creationId xmlns:a16="http://schemas.microsoft.com/office/drawing/2014/main" id="{18EBEDD7-A953-4AE0-3364-82852F75224E}"/>
              </a:ext>
            </a:extLst>
          </p:cNvPr>
          <p:cNvSpPr txBox="1"/>
          <p:nvPr userDrawn="1"/>
        </p:nvSpPr>
        <p:spPr>
          <a:xfrm>
            <a:off x="852497" y="619895"/>
            <a:ext cx="10487005" cy="1384995"/>
          </a:xfrm>
          <a:prstGeom prst="rect">
            <a:avLst/>
          </a:prstGeom>
          <a:noFill/>
        </p:spPr>
        <p:txBody>
          <a:bodyPr wrap="square" rtlCol="0">
            <a:spAutoFit/>
          </a:bodyPr>
          <a:lstStyle/>
          <a:p>
            <a:pPr algn="ctr"/>
            <a:r>
              <a:rPr lang="nl-NL" sz="2800" b="1" spc="-50" dirty="0"/>
              <a:t>Nee, in de bouw werk je ook met je hoofd.</a:t>
            </a:r>
            <a:br>
              <a:rPr lang="nl-NL" sz="2800" b="1" spc="-50" dirty="0"/>
            </a:br>
            <a:r>
              <a:rPr lang="nl-NL" sz="2800" b="1" spc="-50" dirty="0"/>
              <a:t>Op de bouwplaats én op kantoor, waar het werk wordt bedacht, getekend, uitgerekend en voorbereid.</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grpSp>
        <p:nvGrpSpPr>
          <p:cNvPr id="3" name="Graphic 11">
            <a:extLst>
              <a:ext uri="{FF2B5EF4-FFF2-40B4-BE49-F238E27FC236}">
                <a16:creationId xmlns:a16="http://schemas.microsoft.com/office/drawing/2014/main" id="{8661D880-44AF-0F44-D954-36BD0F701D11}"/>
              </a:ext>
            </a:extLst>
          </p:cNvPr>
          <p:cNvGrpSpPr/>
          <p:nvPr userDrawn="1"/>
        </p:nvGrpSpPr>
        <p:grpSpPr>
          <a:xfrm>
            <a:off x="3897730" y="3925045"/>
            <a:ext cx="978181" cy="951406"/>
            <a:chOff x="1584402" y="2629994"/>
            <a:chExt cx="1396254" cy="1358035"/>
          </a:xfrm>
        </p:grpSpPr>
        <p:sp>
          <p:nvSpPr>
            <p:cNvPr id="4" name="Vrije vorm: vorm 17">
              <a:extLst>
                <a:ext uri="{FF2B5EF4-FFF2-40B4-BE49-F238E27FC236}">
                  <a16:creationId xmlns:a16="http://schemas.microsoft.com/office/drawing/2014/main" id="{1EB6FA78-E446-E553-A638-B4E3873C8029}"/>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2" name="Vrije vorm: vorm 18">
              <a:extLst>
                <a:ext uri="{FF2B5EF4-FFF2-40B4-BE49-F238E27FC236}">
                  <a16:creationId xmlns:a16="http://schemas.microsoft.com/office/drawing/2014/main" id="{6810A598-5812-52F7-5151-7AB3EA2BF83B}"/>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6" name="Vrije vorm: vorm 19">
              <a:extLst>
                <a:ext uri="{FF2B5EF4-FFF2-40B4-BE49-F238E27FC236}">
                  <a16:creationId xmlns:a16="http://schemas.microsoft.com/office/drawing/2014/main" id="{E0CFFAB7-08B4-C094-9542-6899FB1386E6}"/>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pic>
        <p:nvPicPr>
          <p:cNvPr id="10" name="Afbeelding 9" descr="Afbeelding met clipart, tekening, illustratie, Tekenfilm&#10;&#10;Automatisch gegenereerde beschrijving">
            <a:extLst>
              <a:ext uri="{FF2B5EF4-FFF2-40B4-BE49-F238E27FC236}">
                <a16:creationId xmlns:a16="http://schemas.microsoft.com/office/drawing/2014/main" id="{E1C618CA-032B-6088-E4BD-83F2B87D732A}"/>
              </a:ext>
            </a:extLst>
          </p:cNvPr>
          <p:cNvPicPr>
            <a:picLocks noChangeAspect="1"/>
          </p:cNvPicPr>
          <p:nvPr userDrawn="1"/>
        </p:nvPicPr>
        <p:blipFill>
          <a:blip r:embed="rId2"/>
          <a:stretch>
            <a:fillRect/>
          </a:stretch>
        </p:blipFill>
        <p:spPr>
          <a:xfrm>
            <a:off x="6265297" y="1738390"/>
            <a:ext cx="4472372" cy="4472372"/>
          </a:xfrm>
          <a:prstGeom prst="rect">
            <a:avLst/>
          </a:prstGeom>
        </p:spPr>
      </p:pic>
    </p:spTree>
    <p:extLst>
      <p:ext uri="{BB962C8B-B14F-4D97-AF65-F5344CB8AC3E}">
        <p14:creationId xmlns:p14="http://schemas.microsoft.com/office/powerpoint/2010/main" val="24339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C38785C0-CB5A-C248-1BA2-BA8304BD769B}"/>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3. Kun je van paddenstoelen</a:t>
            </a:r>
            <a:br>
              <a:rPr lang="nl-NL" sz="3400" b="1" spc="-50" dirty="0"/>
            </a:br>
            <a:r>
              <a:rPr lang="nl-NL" sz="3400" b="1" spc="-50" dirty="0"/>
              <a:t>stevige bakstenen maken?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13" name="Graphic 11">
            <a:extLst>
              <a:ext uri="{FF2B5EF4-FFF2-40B4-BE49-F238E27FC236}">
                <a16:creationId xmlns:a16="http://schemas.microsoft.com/office/drawing/2014/main" id="{C5C7D6F0-627C-105C-8C57-F45DFC20D8B9}"/>
              </a:ext>
            </a:extLst>
          </p:cNvPr>
          <p:cNvGrpSpPr/>
          <p:nvPr userDrawn="1"/>
        </p:nvGrpSpPr>
        <p:grpSpPr>
          <a:xfrm>
            <a:off x="3894214" y="2696670"/>
            <a:ext cx="978181" cy="951406"/>
            <a:chOff x="1584402" y="2629994"/>
            <a:chExt cx="1396254" cy="1358035"/>
          </a:xfrm>
        </p:grpSpPr>
        <p:sp>
          <p:nvSpPr>
            <p:cNvPr id="14" name="Vrije vorm: vorm 13">
              <a:extLst>
                <a:ext uri="{FF2B5EF4-FFF2-40B4-BE49-F238E27FC236}">
                  <a16:creationId xmlns:a16="http://schemas.microsoft.com/office/drawing/2014/main" id="{24B7D93F-D1F9-9838-9F44-BFE96A6F64C1}"/>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23084ECD-FE2F-B197-3C6E-A6389E8DC900}"/>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031CD860-F0C0-3226-87D5-2A8E12562763}"/>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1"/>
            </a:solidFill>
            <a:ln w="12478" cap="flat">
              <a:solidFill>
                <a:srgbClr val="BDCDEA"/>
              </a:solidFill>
              <a:prstDash val="solid"/>
              <a:miter/>
            </a:ln>
          </p:spPr>
          <p:txBody>
            <a:bodyPr rtlCol="0" anchor="ctr"/>
            <a:lstStyle/>
            <a:p>
              <a:endParaRPr lang="en-GB"/>
            </a:p>
          </p:txBody>
        </p:sp>
      </p:grpSp>
      <p:grpSp>
        <p:nvGrpSpPr>
          <p:cNvPr id="17" name="Graphic 11">
            <a:extLst>
              <a:ext uri="{FF2B5EF4-FFF2-40B4-BE49-F238E27FC236}">
                <a16:creationId xmlns:a16="http://schemas.microsoft.com/office/drawing/2014/main" id="{7C72974C-531F-78DF-5D83-1A792CD75416}"/>
              </a:ext>
            </a:extLst>
          </p:cNvPr>
          <p:cNvGrpSpPr/>
          <p:nvPr userDrawn="1"/>
        </p:nvGrpSpPr>
        <p:grpSpPr>
          <a:xfrm>
            <a:off x="3894214" y="3915870"/>
            <a:ext cx="978181" cy="951406"/>
            <a:chOff x="1584402" y="2629994"/>
            <a:chExt cx="1396254" cy="1358035"/>
          </a:xfrm>
        </p:grpSpPr>
        <p:sp>
          <p:nvSpPr>
            <p:cNvPr id="18" name="Vrije vorm: vorm 17">
              <a:extLst>
                <a:ext uri="{FF2B5EF4-FFF2-40B4-BE49-F238E27FC236}">
                  <a16:creationId xmlns:a16="http://schemas.microsoft.com/office/drawing/2014/main" id="{B300CC8F-DA44-784F-C99E-9531AC106E72}"/>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379C0489-01DF-06FA-D0C1-4870C1F7AD93}"/>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20" name="Vrije vorm: vorm 19">
              <a:extLst>
                <a:ext uri="{FF2B5EF4-FFF2-40B4-BE49-F238E27FC236}">
                  <a16:creationId xmlns:a16="http://schemas.microsoft.com/office/drawing/2014/main" id="{38A248FD-5134-CB31-E7E3-A07E5D1309D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illustratie, tekenfilm, ontwerp&#10;&#10;Automatisch gegenereerde beschrijving">
            <a:extLst>
              <a:ext uri="{FF2B5EF4-FFF2-40B4-BE49-F238E27FC236}">
                <a16:creationId xmlns:a16="http://schemas.microsoft.com/office/drawing/2014/main" id="{F7359A80-859E-42F5-FB2D-8ADED3624EAF}"/>
              </a:ext>
            </a:extLst>
          </p:cNvPr>
          <p:cNvPicPr>
            <a:picLocks noChangeAspect="1"/>
          </p:cNvPicPr>
          <p:nvPr userDrawn="1"/>
        </p:nvPicPr>
        <p:blipFill>
          <a:blip r:embed="rId2"/>
          <a:stretch>
            <a:fillRect/>
          </a:stretch>
        </p:blipFill>
        <p:spPr>
          <a:xfrm>
            <a:off x="6436390" y="2160097"/>
            <a:ext cx="4107717" cy="4107717"/>
          </a:xfrm>
          <a:prstGeom prst="rect">
            <a:avLst/>
          </a:prstGeom>
        </p:spPr>
      </p:pic>
    </p:spTree>
    <p:extLst>
      <p:ext uri="{BB962C8B-B14F-4D97-AF65-F5344CB8AC3E}">
        <p14:creationId xmlns:p14="http://schemas.microsoft.com/office/powerpoint/2010/main" val="72659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D57C495-82B0-72EF-1094-42411CFDAED4}"/>
              </a:ext>
            </a:extLst>
          </p:cNvPr>
          <p:cNvSpPr/>
          <p:nvPr userDrawn="1"/>
        </p:nvSpPr>
        <p:spPr>
          <a:xfrm>
            <a:off x="0" y="0"/>
            <a:ext cx="12192000" cy="5829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 name="Tekstvak 2">
            <a:extLst>
              <a:ext uri="{FF2B5EF4-FFF2-40B4-BE49-F238E27FC236}">
                <a16:creationId xmlns:a16="http://schemas.microsoft.com/office/drawing/2014/main" id="{2A3FD09F-5889-DEEA-BEC2-D96EA87EC0BF}"/>
              </a:ext>
            </a:extLst>
          </p:cNvPr>
          <p:cNvSpPr txBox="1"/>
          <p:nvPr userDrawn="1"/>
        </p:nvSpPr>
        <p:spPr>
          <a:xfrm>
            <a:off x="852497" y="619895"/>
            <a:ext cx="10487005" cy="1219693"/>
          </a:xfrm>
          <a:prstGeom prst="rect">
            <a:avLst/>
          </a:prstGeom>
          <a:noFill/>
        </p:spPr>
        <p:txBody>
          <a:bodyPr wrap="square" rtlCol="0">
            <a:spAutoFit/>
          </a:bodyPr>
          <a:lstStyle/>
          <a:p>
            <a:pPr algn="ctr">
              <a:lnSpc>
                <a:spcPts val="4600"/>
              </a:lnSpc>
            </a:pPr>
            <a:r>
              <a:rPr lang="nl-NL" sz="3400" b="1" spc="-50" dirty="0"/>
              <a:t>3. Kun je van paddenstoelen</a:t>
            </a:r>
            <a:br>
              <a:rPr lang="nl-NL" sz="3400" b="1" spc="-50" dirty="0"/>
            </a:br>
            <a:r>
              <a:rPr lang="nl-NL" sz="3400" b="1" spc="-50" dirty="0"/>
              <a:t>stevige bakstenen maken?</a:t>
            </a:r>
          </a:p>
        </p:txBody>
      </p:sp>
      <p:sp>
        <p:nvSpPr>
          <p:cNvPr id="7" name="Tekstvak 6">
            <a:extLst>
              <a:ext uri="{FF2B5EF4-FFF2-40B4-BE49-F238E27FC236}">
                <a16:creationId xmlns:a16="http://schemas.microsoft.com/office/drawing/2014/main" id="{CB1A3F5D-FA02-9F50-D451-4104B75FAE77}"/>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8" name="Tekstvak 7">
            <a:extLst>
              <a:ext uri="{FF2B5EF4-FFF2-40B4-BE49-F238E27FC236}">
                <a16:creationId xmlns:a16="http://schemas.microsoft.com/office/drawing/2014/main" id="{E29E5725-8FED-0813-F3B9-007E0E1623F3}"/>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sp>
        <p:nvSpPr>
          <p:cNvPr id="27" name="Tekstvak 26">
            <a:extLst>
              <a:ext uri="{FF2B5EF4-FFF2-40B4-BE49-F238E27FC236}">
                <a16:creationId xmlns:a16="http://schemas.microsoft.com/office/drawing/2014/main" id="{27F9A790-F682-367D-2654-188868B09DD2}"/>
              </a:ext>
            </a:extLst>
          </p:cNvPr>
          <p:cNvSpPr txBox="1"/>
          <p:nvPr userDrawn="1"/>
        </p:nvSpPr>
        <p:spPr>
          <a:xfrm>
            <a:off x="5043488" y="2981325"/>
            <a:ext cx="769763" cy="605294"/>
          </a:xfrm>
          <a:prstGeom prst="rect">
            <a:avLst/>
          </a:prstGeom>
          <a:noFill/>
        </p:spPr>
        <p:txBody>
          <a:bodyPr wrap="none" rtlCol="0">
            <a:spAutoFit/>
          </a:bodyPr>
          <a:lstStyle/>
          <a:p>
            <a:pPr>
              <a:lnSpc>
                <a:spcPts val="4000"/>
              </a:lnSpc>
            </a:pPr>
            <a:r>
              <a:rPr lang="en-GB" sz="4000" b="1" dirty="0">
                <a:solidFill>
                  <a:schemeClr val="tx2"/>
                </a:solidFill>
              </a:rPr>
              <a:t>Ja</a:t>
            </a:r>
          </a:p>
        </p:txBody>
      </p:sp>
      <p:sp>
        <p:nvSpPr>
          <p:cNvPr id="28" name="Tekstvak 27">
            <a:extLst>
              <a:ext uri="{FF2B5EF4-FFF2-40B4-BE49-F238E27FC236}">
                <a16:creationId xmlns:a16="http://schemas.microsoft.com/office/drawing/2014/main" id="{351CC3EA-AD2C-F18E-25E3-3060CB81CD29}"/>
              </a:ext>
            </a:extLst>
          </p:cNvPr>
          <p:cNvSpPr txBox="1"/>
          <p:nvPr userDrawn="1"/>
        </p:nvSpPr>
        <p:spPr>
          <a:xfrm>
            <a:off x="5043488" y="4124324"/>
            <a:ext cx="1221809" cy="605294"/>
          </a:xfrm>
          <a:prstGeom prst="rect">
            <a:avLst/>
          </a:prstGeom>
          <a:noFill/>
        </p:spPr>
        <p:txBody>
          <a:bodyPr wrap="none" rtlCol="0">
            <a:spAutoFit/>
          </a:bodyPr>
          <a:lstStyle/>
          <a:p>
            <a:pPr>
              <a:lnSpc>
                <a:spcPts val="4000"/>
              </a:lnSpc>
            </a:pPr>
            <a:r>
              <a:rPr lang="en-GB" sz="4000" b="1" dirty="0">
                <a:solidFill>
                  <a:schemeClr val="tx2"/>
                </a:solidFill>
              </a:rPr>
              <a:t>Nee</a:t>
            </a:r>
          </a:p>
        </p:txBody>
      </p:sp>
      <p:grpSp>
        <p:nvGrpSpPr>
          <p:cNvPr id="37" name="Graphic 11">
            <a:extLst>
              <a:ext uri="{FF2B5EF4-FFF2-40B4-BE49-F238E27FC236}">
                <a16:creationId xmlns:a16="http://schemas.microsoft.com/office/drawing/2014/main" id="{E8391D6B-58A0-7786-868C-E62493E5D52E}"/>
              </a:ext>
            </a:extLst>
          </p:cNvPr>
          <p:cNvGrpSpPr/>
          <p:nvPr userDrawn="1"/>
        </p:nvGrpSpPr>
        <p:grpSpPr>
          <a:xfrm>
            <a:off x="3894214" y="2696670"/>
            <a:ext cx="978181" cy="951406"/>
            <a:chOff x="1584402" y="2629994"/>
            <a:chExt cx="1396254" cy="1358035"/>
          </a:xfrm>
        </p:grpSpPr>
        <p:sp>
          <p:nvSpPr>
            <p:cNvPr id="38" name="Vrije vorm: vorm 13">
              <a:extLst>
                <a:ext uri="{FF2B5EF4-FFF2-40B4-BE49-F238E27FC236}">
                  <a16:creationId xmlns:a16="http://schemas.microsoft.com/office/drawing/2014/main" id="{E6115C8A-14B1-1F71-2567-EEF114346DB8}"/>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39" name="Vrije vorm: vorm 14">
              <a:extLst>
                <a:ext uri="{FF2B5EF4-FFF2-40B4-BE49-F238E27FC236}">
                  <a16:creationId xmlns:a16="http://schemas.microsoft.com/office/drawing/2014/main" id="{FD54083B-0E0F-599C-D999-6F648CB20634}"/>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40" name="Vrije vorm: vorm 15">
              <a:extLst>
                <a:ext uri="{FF2B5EF4-FFF2-40B4-BE49-F238E27FC236}">
                  <a16:creationId xmlns:a16="http://schemas.microsoft.com/office/drawing/2014/main" id="{88E26E2A-F64C-E8C6-1EED-D1CB3BBD31FF}"/>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accent3"/>
            </a:solidFill>
            <a:ln w="12478" cap="flat">
              <a:solidFill>
                <a:srgbClr val="BDCDEA"/>
              </a:solidFill>
              <a:prstDash val="solid"/>
              <a:miter/>
            </a:ln>
          </p:spPr>
          <p:txBody>
            <a:bodyPr rtlCol="0" anchor="ctr"/>
            <a:lstStyle/>
            <a:p>
              <a:endParaRPr lang="en-GB"/>
            </a:p>
          </p:txBody>
        </p:sp>
      </p:grpSp>
      <p:grpSp>
        <p:nvGrpSpPr>
          <p:cNvPr id="41" name="Graphic 11">
            <a:extLst>
              <a:ext uri="{FF2B5EF4-FFF2-40B4-BE49-F238E27FC236}">
                <a16:creationId xmlns:a16="http://schemas.microsoft.com/office/drawing/2014/main" id="{AE14C738-5609-EDD2-C48E-B6FCA6F8DF79}"/>
              </a:ext>
            </a:extLst>
          </p:cNvPr>
          <p:cNvGrpSpPr/>
          <p:nvPr userDrawn="1"/>
        </p:nvGrpSpPr>
        <p:grpSpPr>
          <a:xfrm>
            <a:off x="3894214" y="3915870"/>
            <a:ext cx="978181" cy="951406"/>
            <a:chOff x="1584402" y="2629994"/>
            <a:chExt cx="1396254" cy="1358035"/>
          </a:xfrm>
        </p:grpSpPr>
        <p:sp>
          <p:nvSpPr>
            <p:cNvPr id="42" name="Vrije vorm: vorm 17">
              <a:extLst>
                <a:ext uri="{FF2B5EF4-FFF2-40B4-BE49-F238E27FC236}">
                  <a16:creationId xmlns:a16="http://schemas.microsoft.com/office/drawing/2014/main" id="{984FB0EC-253E-768F-082A-57F2FAFEAF6F}"/>
                </a:ext>
              </a:extLst>
            </p:cNvPr>
            <p:cNvSpPr/>
            <p:nvPr/>
          </p:nvSpPr>
          <p:spPr>
            <a:xfrm>
              <a:off x="1584402" y="2656188"/>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143 h 1331841"/>
                <a:gd name="connsiteX11" fmla="*/ 709789 w 1306243"/>
                <a:gd name="connsiteY11" fmla="*/ 1113749 h 1331841"/>
                <a:gd name="connsiteX12" fmla="*/ 642637 w 1306243"/>
                <a:gd name="connsiteY12" fmla="*/ 1023547 h 1331841"/>
                <a:gd name="connsiteX13" fmla="*/ 25894 w 1306243"/>
                <a:gd name="connsiteY13" fmla="*/ 569490 h 1331841"/>
                <a:gd name="connsiteX14" fmla="*/ 10749 w 1306243"/>
                <a:gd name="connsiteY14" fmla="*/ 446237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534" y="344700"/>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143"/>
                  </a:cubicBezTo>
                  <a:cubicBezTo>
                    <a:pt x="783893" y="1188329"/>
                    <a:pt x="739792" y="1153182"/>
                    <a:pt x="709789" y="1113749"/>
                  </a:cubicBezTo>
                  <a:cubicBezTo>
                    <a:pt x="694358" y="1093460"/>
                    <a:pt x="661021" y="1048502"/>
                    <a:pt x="642637" y="1023547"/>
                  </a:cubicBezTo>
                  <a:cubicBezTo>
                    <a:pt x="201916" y="820379"/>
                    <a:pt x="43229" y="595493"/>
                    <a:pt x="25894" y="569490"/>
                  </a:cubicBezTo>
                  <a:cubicBezTo>
                    <a:pt x="-2491" y="526056"/>
                    <a:pt x="-7539" y="484432"/>
                    <a:pt x="10749" y="446237"/>
                  </a:cubicBezTo>
                </a:path>
              </a:pathLst>
            </a:custGeom>
            <a:solidFill>
              <a:schemeClr val="accent6"/>
            </a:solidFill>
            <a:ln w="0" cap="flat">
              <a:noFill/>
              <a:prstDash val="solid"/>
              <a:miter/>
            </a:ln>
          </p:spPr>
          <p:txBody>
            <a:bodyPr rtlCol="0" anchor="ctr"/>
            <a:lstStyle/>
            <a:p>
              <a:endParaRPr lang="en-GB"/>
            </a:p>
          </p:txBody>
        </p:sp>
        <p:sp>
          <p:nvSpPr>
            <p:cNvPr id="43" name="Vrije vorm: vorm 18">
              <a:extLst>
                <a:ext uri="{FF2B5EF4-FFF2-40B4-BE49-F238E27FC236}">
                  <a16:creationId xmlns:a16="http://schemas.microsoft.com/office/drawing/2014/main" id="{ABDA1F45-0549-1BA1-76DA-D31001139664}"/>
                </a:ext>
              </a:extLst>
            </p:cNvPr>
            <p:cNvSpPr/>
            <p:nvPr/>
          </p:nvSpPr>
          <p:spPr>
            <a:xfrm>
              <a:off x="1674413" y="2629994"/>
              <a:ext cx="1306243" cy="1331841"/>
            </a:xfrm>
            <a:custGeom>
              <a:avLst/>
              <a:gdLst>
                <a:gd name="connsiteX0" fmla="*/ 10844 w 1306243"/>
                <a:gd name="connsiteY0" fmla="*/ 446141 h 1331841"/>
                <a:gd name="connsiteX1" fmla="*/ 73233 w 1306243"/>
                <a:gd name="connsiteY1" fmla="*/ 389468 h 1331841"/>
                <a:gd name="connsiteX2" fmla="*/ 489761 w 1306243"/>
                <a:gd name="connsiteY2" fmla="*/ 15516 h 1331841"/>
                <a:gd name="connsiteX3" fmla="*/ 966487 w 1306243"/>
                <a:gd name="connsiteY3" fmla="*/ 114386 h 1331841"/>
                <a:gd name="connsiteX4" fmla="*/ 1231092 w 1306243"/>
                <a:gd name="connsiteY4" fmla="*/ 1000306 h 1331841"/>
                <a:gd name="connsiteX5" fmla="*/ 1228520 w 1306243"/>
                <a:gd name="connsiteY5" fmla="*/ 1047836 h 1331841"/>
                <a:gd name="connsiteX6" fmla="*/ 1287194 w 1306243"/>
                <a:gd name="connsiteY6" fmla="*/ 1154992 h 1331841"/>
                <a:gd name="connsiteX7" fmla="*/ 1289671 w 1306243"/>
                <a:gd name="connsiteY7" fmla="*/ 1275293 h 1331841"/>
                <a:gd name="connsiteX8" fmla="*/ 1145367 w 1306243"/>
                <a:gd name="connsiteY8" fmla="*/ 1329871 h 1331841"/>
                <a:gd name="connsiteX9" fmla="*/ 1135270 w 1306243"/>
                <a:gd name="connsiteY9" fmla="*/ 1328252 h 1331841"/>
                <a:gd name="connsiteX10" fmla="*/ 848377 w 1306243"/>
                <a:gd name="connsiteY10" fmla="*/ 1224048 h 1331841"/>
                <a:gd name="connsiteX11" fmla="*/ 709789 w 1306243"/>
                <a:gd name="connsiteY11" fmla="*/ 1113653 h 1331841"/>
                <a:gd name="connsiteX12" fmla="*/ 642637 w 1306243"/>
                <a:gd name="connsiteY12" fmla="*/ 1023452 h 1331841"/>
                <a:gd name="connsiteX13" fmla="*/ 25894 w 1306243"/>
                <a:gd name="connsiteY13" fmla="*/ 569395 h 1331841"/>
                <a:gd name="connsiteX14" fmla="*/ 10749 w 1306243"/>
                <a:gd name="connsiteY14" fmla="*/ 446141 h 13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6243" h="1331841">
                  <a:moveTo>
                    <a:pt x="10844" y="446141"/>
                  </a:moveTo>
                  <a:cubicBezTo>
                    <a:pt x="23417" y="419471"/>
                    <a:pt x="46182" y="399755"/>
                    <a:pt x="73233" y="389468"/>
                  </a:cubicBezTo>
                  <a:cubicBezTo>
                    <a:pt x="138289" y="275453"/>
                    <a:pt x="268781" y="73047"/>
                    <a:pt x="489761" y="15516"/>
                  </a:cubicBezTo>
                  <a:cubicBezTo>
                    <a:pt x="637684" y="-22965"/>
                    <a:pt x="798085" y="10182"/>
                    <a:pt x="966487" y="114386"/>
                  </a:cubicBezTo>
                  <a:cubicBezTo>
                    <a:pt x="1338629" y="344605"/>
                    <a:pt x="1349011" y="716556"/>
                    <a:pt x="1231092" y="1000306"/>
                  </a:cubicBezTo>
                  <a:cubicBezTo>
                    <a:pt x="1234426" y="1018880"/>
                    <a:pt x="1232140" y="1035263"/>
                    <a:pt x="1228520" y="1047836"/>
                  </a:cubicBezTo>
                  <a:lnTo>
                    <a:pt x="1287194" y="1154992"/>
                  </a:lnTo>
                  <a:cubicBezTo>
                    <a:pt x="1311673" y="1194425"/>
                    <a:pt x="1312626" y="1239098"/>
                    <a:pt x="1289671" y="1275293"/>
                  </a:cubicBezTo>
                  <a:cubicBezTo>
                    <a:pt x="1262810" y="1317774"/>
                    <a:pt x="1207470" y="1338634"/>
                    <a:pt x="1145367" y="1329871"/>
                  </a:cubicBezTo>
                  <a:cubicBezTo>
                    <a:pt x="1142319" y="1329395"/>
                    <a:pt x="1138890" y="1328823"/>
                    <a:pt x="1135270" y="1328252"/>
                  </a:cubicBezTo>
                  <a:cubicBezTo>
                    <a:pt x="1072405" y="1316726"/>
                    <a:pt x="935722" y="1272721"/>
                    <a:pt x="848377" y="1224048"/>
                  </a:cubicBezTo>
                  <a:cubicBezTo>
                    <a:pt x="783893" y="1188234"/>
                    <a:pt x="739792" y="1153182"/>
                    <a:pt x="709789" y="1113653"/>
                  </a:cubicBezTo>
                  <a:cubicBezTo>
                    <a:pt x="694358" y="1093365"/>
                    <a:pt x="661021" y="1048407"/>
                    <a:pt x="642637" y="1023452"/>
                  </a:cubicBezTo>
                  <a:cubicBezTo>
                    <a:pt x="201916" y="820283"/>
                    <a:pt x="43229" y="595398"/>
                    <a:pt x="25894" y="569395"/>
                  </a:cubicBezTo>
                  <a:cubicBezTo>
                    <a:pt x="-2491" y="525866"/>
                    <a:pt x="-7539" y="484337"/>
                    <a:pt x="10749" y="446141"/>
                  </a:cubicBezTo>
                </a:path>
              </a:pathLst>
            </a:custGeom>
            <a:solidFill>
              <a:srgbClr val="FFFFFF"/>
            </a:solidFill>
            <a:ln w="0" cap="flat">
              <a:noFill/>
              <a:prstDash val="solid"/>
              <a:miter/>
            </a:ln>
          </p:spPr>
          <p:txBody>
            <a:bodyPr rtlCol="0" anchor="ctr"/>
            <a:lstStyle/>
            <a:p>
              <a:endParaRPr lang="en-GB"/>
            </a:p>
          </p:txBody>
        </p:sp>
        <p:sp>
          <p:nvSpPr>
            <p:cNvPr id="44" name="Vrije vorm: vorm 19">
              <a:extLst>
                <a:ext uri="{FF2B5EF4-FFF2-40B4-BE49-F238E27FC236}">
                  <a16:creationId xmlns:a16="http://schemas.microsoft.com/office/drawing/2014/main" id="{2B283766-DF87-6E0F-863F-FDA5B148FA00}"/>
                </a:ext>
              </a:extLst>
            </p:cNvPr>
            <p:cNvSpPr/>
            <p:nvPr/>
          </p:nvSpPr>
          <p:spPr>
            <a:xfrm>
              <a:off x="1758668" y="2713791"/>
              <a:ext cx="1138124" cy="1164197"/>
            </a:xfrm>
            <a:custGeom>
              <a:avLst/>
              <a:gdLst>
                <a:gd name="connsiteX0" fmla="*/ 42032 w 1138124"/>
                <a:gd name="connsiteY0" fmla="*/ 382633 h 1164197"/>
                <a:gd name="connsiteX1" fmla="*/ 838227 w 1138124"/>
                <a:gd name="connsiteY1" fmla="*/ 101836 h 1164197"/>
                <a:gd name="connsiteX2" fmla="*/ 1056254 w 1138124"/>
                <a:gd name="connsiteY2" fmla="*/ 914604 h 1164197"/>
                <a:gd name="connsiteX3" fmla="*/ 1062160 w 1138124"/>
                <a:gd name="connsiteY3" fmla="*/ 945560 h 1164197"/>
                <a:gd name="connsiteX4" fmla="*/ 1048158 w 1138124"/>
                <a:gd name="connsiteY4" fmla="*/ 962896 h 1164197"/>
                <a:gd name="connsiteX5" fmla="*/ 1130740 w 1138124"/>
                <a:gd name="connsiteY5" fmla="*/ 1113867 h 1164197"/>
                <a:gd name="connsiteX6" fmla="*/ 1073018 w 1138124"/>
                <a:gd name="connsiteY6" fmla="*/ 1163016 h 1164197"/>
                <a:gd name="connsiteX7" fmla="*/ 804985 w 1138124"/>
                <a:gd name="connsiteY7" fmla="*/ 1066909 h 1164197"/>
                <a:gd name="connsiteX8" fmla="*/ 692494 w 1138124"/>
                <a:gd name="connsiteY8" fmla="*/ 979088 h 1164197"/>
                <a:gd name="connsiteX9" fmla="*/ 613056 w 1138124"/>
                <a:gd name="connsiteY9" fmla="*/ 872313 h 1164197"/>
                <a:gd name="connsiteX10" fmla="*/ 12124 w 1138124"/>
                <a:gd name="connsiteY10" fmla="*/ 439783 h 1164197"/>
                <a:gd name="connsiteX11" fmla="*/ 2503 w 1138124"/>
                <a:gd name="connsiteY11" fmla="*/ 398158 h 1164197"/>
                <a:gd name="connsiteX12" fmla="*/ 42127 w 1138124"/>
                <a:gd name="connsiteY12" fmla="*/ 382537 h 116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124" h="1164197">
                  <a:moveTo>
                    <a:pt x="42032" y="382633"/>
                  </a:moveTo>
                  <a:cubicBezTo>
                    <a:pt x="122328" y="238234"/>
                    <a:pt x="357976" y="-195344"/>
                    <a:pt x="838227" y="101836"/>
                  </a:cubicBezTo>
                  <a:cubicBezTo>
                    <a:pt x="1218846" y="337389"/>
                    <a:pt x="1147789" y="716484"/>
                    <a:pt x="1056254" y="914604"/>
                  </a:cubicBezTo>
                  <a:cubicBezTo>
                    <a:pt x="1061683" y="921748"/>
                    <a:pt x="1068446" y="932797"/>
                    <a:pt x="1062160" y="945560"/>
                  </a:cubicBezTo>
                  <a:cubicBezTo>
                    <a:pt x="1056064" y="957657"/>
                    <a:pt x="1048158" y="962896"/>
                    <a:pt x="1048158" y="962896"/>
                  </a:cubicBezTo>
                  <a:lnTo>
                    <a:pt x="1130740" y="1113867"/>
                  </a:lnTo>
                  <a:cubicBezTo>
                    <a:pt x="1154362" y="1149490"/>
                    <a:pt x="1117595" y="1169398"/>
                    <a:pt x="1073018" y="1163016"/>
                  </a:cubicBezTo>
                  <a:cubicBezTo>
                    <a:pt x="1028441" y="1156634"/>
                    <a:pt x="889567" y="1113962"/>
                    <a:pt x="804985" y="1066909"/>
                  </a:cubicBezTo>
                  <a:cubicBezTo>
                    <a:pt x="748216" y="1035381"/>
                    <a:pt x="714211" y="1007758"/>
                    <a:pt x="692494" y="979088"/>
                  </a:cubicBezTo>
                  <a:cubicBezTo>
                    <a:pt x="670777" y="950513"/>
                    <a:pt x="613056" y="872313"/>
                    <a:pt x="613056" y="872313"/>
                  </a:cubicBezTo>
                  <a:cubicBezTo>
                    <a:pt x="163000" y="669526"/>
                    <a:pt x="12409" y="440259"/>
                    <a:pt x="12124" y="439783"/>
                  </a:cubicBezTo>
                  <a:cubicBezTo>
                    <a:pt x="4218" y="427781"/>
                    <a:pt x="-4355" y="412541"/>
                    <a:pt x="2503" y="398158"/>
                  </a:cubicBezTo>
                  <a:cubicBezTo>
                    <a:pt x="9361" y="383776"/>
                    <a:pt x="27554" y="379204"/>
                    <a:pt x="42127" y="382537"/>
                  </a:cubicBezTo>
                </a:path>
              </a:pathLst>
            </a:custGeom>
            <a:solidFill>
              <a:schemeClr val="bg2"/>
            </a:solidFill>
            <a:ln w="12478" cap="flat">
              <a:solidFill>
                <a:srgbClr val="BDCDEA"/>
              </a:solidFill>
              <a:prstDash val="solid"/>
              <a:miter/>
            </a:ln>
          </p:spPr>
          <p:txBody>
            <a:bodyPr rtlCol="0" anchor="ctr"/>
            <a:lstStyle/>
            <a:p>
              <a:endParaRPr lang="en-GB"/>
            </a:p>
          </p:txBody>
        </p:sp>
      </p:grpSp>
      <p:pic>
        <p:nvPicPr>
          <p:cNvPr id="4" name="Afbeelding 3" descr="Afbeelding met illustratie, tekenfilm, ontwerp&#10;&#10;Automatisch gegenereerde beschrijving">
            <a:extLst>
              <a:ext uri="{FF2B5EF4-FFF2-40B4-BE49-F238E27FC236}">
                <a16:creationId xmlns:a16="http://schemas.microsoft.com/office/drawing/2014/main" id="{9180125C-E039-FE3F-E641-64FD5CAF8E06}"/>
              </a:ext>
            </a:extLst>
          </p:cNvPr>
          <p:cNvPicPr>
            <a:picLocks noChangeAspect="1"/>
          </p:cNvPicPr>
          <p:nvPr userDrawn="1"/>
        </p:nvPicPr>
        <p:blipFill>
          <a:blip r:embed="rId2"/>
          <a:stretch>
            <a:fillRect/>
          </a:stretch>
        </p:blipFill>
        <p:spPr>
          <a:xfrm>
            <a:off x="6436390" y="2160097"/>
            <a:ext cx="4107717" cy="4107717"/>
          </a:xfrm>
          <a:prstGeom prst="rect">
            <a:avLst/>
          </a:prstGeom>
        </p:spPr>
      </p:pic>
    </p:spTree>
    <p:extLst>
      <p:ext uri="{BB962C8B-B14F-4D97-AF65-F5344CB8AC3E}">
        <p14:creationId xmlns:p14="http://schemas.microsoft.com/office/powerpoint/2010/main" val="280256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9E0B76C-D653-4BD6-ADA7-04F7EF6584F3}"/>
              </a:ext>
            </a:extLst>
          </p:cNvPr>
          <p:cNvSpPr>
            <a:spLocks noGrp="1"/>
          </p:cNvSpPr>
          <p:nvPr>
            <p:ph type="title"/>
          </p:nvPr>
        </p:nvSpPr>
        <p:spPr>
          <a:xfrm>
            <a:off x="838200" y="746125"/>
            <a:ext cx="10515600" cy="830263"/>
          </a:xfrm>
          <a:prstGeom prst="rect">
            <a:avLst/>
          </a:prstGeom>
        </p:spPr>
        <p:txBody>
          <a:bodyPr vert="horz" lIns="36000" tIns="36000" rIns="36000" bIns="36000" rtlCol="0" anchor="ctr">
            <a:noAutofit/>
          </a:bodyPr>
          <a:lstStyle/>
          <a:p>
            <a:r>
              <a:rPr lang="nl-NL" noProof="0" dirty="0"/>
              <a:t>Klik om stijl te bewerken</a:t>
            </a:r>
          </a:p>
        </p:txBody>
      </p:sp>
      <p:sp>
        <p:nvSpPr>
          <p:cNvPr id="3" name="Tijdelijke aanduiding voor tekst 2">
            <a:extLst>
              <a:ext uri="{FF2B5EF4-FFF2-40B4-BE49-F238E27FC236}">
                <a16:creationId xmlns:a16="http://schemas.microsoft.com/office/drawing/2014/main" id="{6BE32205-4D25-803A-7434-B295B1599A8D}"/>
              </a:ext>
            </a:extLst>
          </p:cNvPr>
          <p:cNvSpPr>
            <a:spLocks noGrp="1"/>
          </p:cNvSpPr>
          <p:nvPr>
            <p:ph type="body" idx="1"/>
          </p:nvPr>
        </p:nvSpPr>
        <p:spPr>
          <a:xfrm>
            <a:off x="838200" y="1825625"/>
            <a:ext cx="10515600" cy="3913188"/>
          </a:xfrm>
          <a:prstGeom prst="rect">
            <a:avLst/>
          </a:prstGeom>
        </p:spPr>
        <p:txBody>
          <a:bodyPr vert="horz" lIns="36000" tIns="36000" rIns="36000" bIns="3600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pic>
        <p:nvPicPr>
          <p:cNvPr id="14" name="Graphic 13">
            <a:extLst>
              <a:ext uri="{FF2B5EF4-FFF2-40B4-BE49-F238E27FC236}">
                <a16:creationId xmlns:a16="http://schemas.microsoft.com/office/drawing/2014/main" id="{03F31BC7-5B94-7314-A657-B3F932253B0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129505" y="5983562"/>
            <a:ext cx="804101" cy="727520"/>
          </a:xfrm>
          <a:prstGeom prst="rect">
            <a:avLst/>
          </a:prstGeom>
        </p:spPr>
      </p:pic>
    </p:spTree>
    <p:extLst>
      <p:ext uri="{BB962C8B-B14F-4D97-AF65-F5344CB8AC3E}">
        <p14:creationId xmlns:p14="http://schemas.microsoft.com/office/powerpoint/2010/main" val="104966777"/>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Lst>
  <p:txStyles>
    <p:titleStyle>
      <a:lvl1pPr algn="ctr" defTabSz="914400" rtl="0" eaLnBrk="1" latinLnBrk="0" hangingPunct="1">
        <a:lnSpc>
          <a:spcPct val="90000"/>
        </a:lnSpc>
        <a:spcBef>
          <a:spcPct val="0"/>
        </a:spcBef>
        <a:buNone/>
        <a:defRPr sz="4000" b="1" kern="1200" spc="-2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B96BCF6-2AFE-8A40-E7B8-6FC5F6381D56}"/>
              </a:ext>
            </a:extLst>
          </p:cNvPr>
          <p:cNvSpPr txBox="1"/>
          <p:nvPr/>
        </p:nvSpPr>
        <p:spPr>
          <a:xfrm>
            <a:off x="8839200" y="6110287"/>
            <a:ext cx="1919288" cy="476250"/>
          </a:xfrm>
          <a:prstGeom prst="rect">
            <a:avLst/>
          </a:prstGeom>
          <a:noFill/>
          <a:ln>
            <a:solidFill>
              <a:schemeClr val="tx1"/>
            </a:solidFill>
            <a:prstDash val="dash"/>
          </a:ln>
        </p:spPr>
        <p:txBody>
          <a:bodyPr wrap="square" lIns="144000" tIns="72000" rIns="144000" bIns="72000" rtlCol="0">
            <a:noAutofit/>
          </a:bodyPr>
          <a:lstStyle/>
          <a:p>
            <a:r>
              <a:rPr lang="nl-NL" sz="1000" dirty="0"/>
              <a:t>Verwijder dit vlak en</a:t>
            </a:r>
          </a:p>
          <a:p>
            <a:r>
              <a:rPr lang="nl-NL" sz="1000" dirty="0"/>
              <a:t>plaats hier uw eigen logo</a:t>
            </a:r>
          </a:p>
        </p:txBody>
      </p:sp>
    </p:spTree>
    <p:extLst>
      <p:ext uri="{BB962C8B-B14F-4D97-AF65-F5344CB8AC3E}">
        <p14:creationId xmlns:p14="http://schemas.microsoft.com/office/powerpoint/2010/main" val="3197244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59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38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63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506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23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7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19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18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2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62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42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64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3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17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756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384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16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0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60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58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8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64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11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412301"/>
      </p:ext>
    </p:extLst>
  </p:cSld>
  <p:clrMapOvr>
    <a:masterClrMapping/>
  </p:clrMapOvr>
</p:sld>
</file>

<file path=ppt/theme/theme1.xml><?xml version="1.0" encoding="utf-8"?>
<a:theme xmlns:a="http://schemas.openxmlformats.org/drawingml/2006/main" name="Bouwend Nederland">
  <a:themeElements>
    <a:clrScheme name="Bouwend Nederland">
      <a:dk1>
        <a:srgbClr val="00205B"/>
      </a:dk1>
      <a:lt1>
        <a:srgbClr val="FFFFFF"/>
      </a:lt1>
      <a:dk2>
        <a:srgbClr val="00205B"/>
      </a:dk2>
      <a:lt2>
        <a:srgbClr val="FFFFFF"/>
      </a:lt2>
      <a:accent1>
        <a:srgbClr val="00205B"/>
      </a:accent1>
      <a:accent2>
        <a:srgbClr val="08C4C4"/>
      </a:accent2>
      <a:accent3>
        <a:srgbClr val="FFD400"/>
      </a:accent3>
      <a:accent4>
        <a:srgbClr val="FA7300"/>
      </a:accent4>
      <a:accent5>
        <a:srgbClr val="BDCDEA"/>
      </a:accent5>
      <a:accent6>
        <a:srgbClr val="98AFDC"/>
      </a:accent6>
      <a:hlink>
        <a:srgbClr val="00205B"/>
      </a:hlink>
      <a:folHlink>
        <a:srgbClr val="00205B"/>
      </a:folHlink>
    </a:clrScheme>
    <a:fontScheme name="Bouwend Nederland">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ad07753-a19f-436c-b5c9-20e0a8635198" xsi:nil="true"/>
    <lcf76f155ced4ddcb4097134ff3c332f xmlns="6f256740-143d-4cea-93dc-250dfeec964b">
      <Terms xmlns="http://schemas.microsoft.com/office/infopath/2007/PartnerControls"/>
    </lcf76f155ced4ddcb4097134ff3c332f>
    <Afbeelding xmlns="6f256740-143d-4cea-93dc-250dfeec96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F07DE5915DAE4B868C87A58288F195" ma:contentTypeVersion="19" ma:contentTypeDescription="Een nieuw document maken." ma:contentTypeScope="" ma:versionID="f7c724acf5b47ed05e0f6bd3c9929018">
  <xsd:schema xmlns:xsd="http://www.w3.org/2001/XMLSchema" xmlns:xs="http://www.w3.org/2001/XMLSchema" xmlns:p="http://schemas.microsoft.com/office/2006/metadata/properties" xmlns:ns2="6f256740-143d-4cea-93dc-250dfeec964b" xmlns:ns3="aad07753-a19f-436c-b5c9-20e0a8635198" targetNamespace="http://schemas.microsoft.com/office/2006/metadata/properties" ma:root="true" ma:fieldsID="178a2a3cc7eccd6cdcf6ae56d53e6a01" ns2:_="" ns3:_="">
    <xsd:import namespace="6f256740-143d-4cea-93dc-250dfeec964b"/>
    <xsd:import namespace="aad07753-a19f-436c-b5c9-20e0a86351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Afbeelding"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56740-143d-4cea-93dc-250dfeec96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1405862-b7ec-4b02-bc6f-63ac570c190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Afbeelding" ma:index="25" nillable="true" ma:displayName="Afbeelding" ma:format="Thumbnail" ma:internalName="Afbeelding">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d07753-a19f-436c-b5c9-20e0a863519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ed114d2f-470f-4c37-8344-7d5d675a6d5d}" ma:internalName="TaxCatchAll" ma:showField="CatchAllData" ma:web="aad07753-a19f-436c-b5c9-20e0a86351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F6496F-DD37-465B-9498-6B05490C6C1D}">
  <ds:schemaRefs>
    <ds:schemaRef ds:uri="http://schemas.microsoft.com/sharepoint/v3/contenttype/forms"/>
  </ds:schemaRefs>
</ds:datastoreItem>
</file>

<file path=customXml/itemProps2.xml><?xml version="1.0" encoding="utf-8"?>
<ds:datastoreItem xmlns:ds="http://schemas.openxmlformats.org/officeDocument/2006/customXml" ds:itemID="{69842FF7-BEDA-468D-8651-C9EDF26AD16F}">
  <ds:schemaRefs>
    <ds:schemaRef ds:uri="http://purl.org/dc/term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ed08c478-abaa-4491-a00b-f4fc39060231"/>
    <ds:schemaRef ds:uri="82f8eb6a-9b1b-4753-97a7-0d982af90513"/>
    <ds:schemaRef ds:uri="http://purl.org/dc/dcmitype/"/>
  </ds:schemaRefs>
</ds:datastoreItem>
</file>

<file path=customXml/itemProps3.xml><?xml version="1.0" encoding="utf-8"?>
<ds:datastoreItem xmlns:ds="http://schemas.openxmlformats.org/officeDocument/2006/customXml" ds:itemID="{C01D6C89-D6C5-48A9-AE37-C9B80104AF2A}"/>
</file>

<file path=docProps/app.xml><?xml version="1.0" encoding="utf-8"?>
<Properties xmlns="http://schemas.openxmlformats.org/officeDocument/2006/extended-properties" xmlns:vt="http://schemas.openxmlformats.org/officeDocument/2006/docPropsVTypes">
  <TotalTime>463</TotalTime>
  <Words>10</Words>
  <Application>Microsoft Office PowerPoint</Application>
  <PresentationFormat>Breedbeeld</PresentationFormat>
  <Paragraphs>3</Paragraphs>
  <Slides>26</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Aptos</vt:lpstr>
      <vt:lpstr>Arial</vt:lpstr>
      <vt:lpstr>Century Gothic</vt:lpstr>
      <vt:lpstr>Bouwend Nederland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Krista Kleinveld</cp:lastModifiedBy>
  <cp:revision>38</cp:revision>
  <dcterms:created xsi:type="dcterms:W3CDTF">2024-04-04T10:04:13Z</dcterms:created>
  <dcterms:modified xsi:type="dcterms:W3CDTF">2024-05-23T05:59:49Z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0x010100EA43B235237C8C4C827AC1E147389716</vt:lpwstr>
  </property>
  <property fmtid="{D5CDD505-2E9C-101B-9397-08002B2CF9AE}" pid="3" name="MediaServiceImageTags">
    <vt:lpwstr/>
  </property>
</Properties>
</file>