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schets, tekening, Lijnillustraties, clipart&#10;&#10;Automatisch gegenereerde beschrijving">
            <a:extLst>
              <a:ext uri="{FF2B5EF4-FFF2-40B4-BE49-F238E27FC236}">
                <a16:creationId xmlns:a16="http://schemas.microsoft.com/office/drawing/2014/main" id="{A5C78B61-BC1E-1EB7-97FD-BCDC0B26B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8"/>
            <a:ext cx="10691813" cy="75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D9C8559-4C3D-2E7D-EBB1-B9FDB4D692B3}"/>
              </a:ext>
            </a:extLst>
          </p:cNvPr>
          <p:cNvSpPr txBox="1"/>
          <p:nvPr/>
        </p:nvSpPr>
        <p:spPr>
          <a:xfrm>
            <a:off x="9155927" y="6428630"/>
            <a:ext cx="958131" cy="6917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72000" tIns="72000" rIns="108000" bIns="72000" rtlCol="0">
            <a:noAutofit/>
          </a:bodyPr>
          <a:lstStyle/>
          <a:p>
            <a:r>
              <a:rPr lang="nl-NL" sz="900" dirty="0"/>
              <a:t>Verwijder dit vlak en plaats hier uw </a:t>
            </a:r>
            <a:br>
              <a:rPr lang="nl-NL" sz="900" dirty="0"/>
            </a:br>
            <a:r>
              <a:rPr lang="nl-NL" sz="900" dirty="0"/>
              <a:t>eigen logo</a:t>
            </a:r>
          </a:p>
        </p:txBody>
      </p:sp>
    </p:spTree>
    <p:extLst>
      <p:ext uri="{BB962C8B-B14F-4D97-AF65-F5344CB8AC3E}">
        <p14:creationId xmlns:p14="http://schemas.microsoft.com/office/powerpoint/2010/main" val="1697311374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lcf76f155ced4ddcb4097134ff3c332f xmlns="6f256740-143d-4cea-93dc-250dfeec964b">
      <Terms xmlns="http://schemas.microsoft.com/office/infopath/2007/PartnerControls"/>
    </lcf76f155ced4ddcb4097134ff3c332f>
    <Afbeelding xmlns="6f256740-143d-4cea-93dc-250dfeec964b" xsi:nil="true"/>
  </documentManagement>
</p:properties>
</file>

<file path=customXml/itemProps1.xml><?xml version="1.0" encoding="utf-8"?>
<ds:datastoreItem xmlns:ds="http://schemas.openxmlformats.org/officeDocument/2006/customXml" ds:itemID="{FCE6948D-B38A-4C14-80F7-60F792C436C3}"/>
</file>

<file path=customXml/itemProps2.xml><?xml version="1.0" encoding="utf-8"?>
<ds:datastoreItem xmlns:ds="http://schemas.openxmlformats.org/officeDocument/2006/customXml" ds:itemID="{B609CEA9-7F5A-43BD-8688-7D2363494BF0}"/>
</file>

<file path=customXml/itemProps3.xml><?xml version="1.0" encoding="utf-8"?>
<ds:datastoreItem xmlns:ds="http://schemas.openxmlformats.org/officeDocument/2006/customXml" ds:itemID="{8158CD3D-5EE3-4001-9DE0-03A42164BD1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10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Bouwend Nederland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Krista Kleinveld</cp:lastModifiedBy>
  <cp:revision>38</cp:revision>
  <dcterms:created xsi:type="dcterms:W3CDTF">2024-04-04T10:04:13Z</dcterms:created>
  <dcterms:modified xsi:type="dcterms:W3CDTF">2024-05-23T15:32:56Z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</Properties>
</file>