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22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, wiel, Landvoertuig, illustratie&#10;&#10;Automatisch gegenereerde beschrijving">
            <a:extLst>
              <a:ext uri="{FF2B5EF4-FFF2-40B4-BE49-F238E27FC236}">
                <a16:creationId xmlns:a16="http://schemas.microsoft.com/office/drawing/2014/main" id="{1741640C-17BB-5B9C-1E5C-6AD463EDF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12"/>
          <a:stretch/>
        </p:blipFill>
        <p:spPr>
          <a:xfrm>
            <a:off x="1618" y="0"/>
            <a:ext cx="7556439" cy="10679861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8DF9B58-38A5-6B21-7629-5B7C0CD332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769" t="13016" r="13965" b="-3848"/>
          <a:stretch/>
        </p:blipFill>
        <p:spPr>
          <a:xfrm>
            <a:off x="1235217" y="6562164"/>
            <a:ext cx="2514964" cy="378000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E41DF382-65C0-7AA5-108C-A551AFBA8F4D}"/>
              </a:ext>
            </a:extLst>
          </p:cNvPr>
          <p:cNvSpPr txBox="1"/>
          <p:nvPr userDrawn="1"/>
        </p:nvSpPr>
        <p:spPr>
          <a:xfrm>
            <a:off x="6333848" y="1169054"/>
            <a:ext cx="11218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50" dirty="0"/>
              <a:t>Een initiatief van Bouwend Nederland.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29F3180-F2FB-AACF-D614-471756BC78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043" y="10357276"/>
            <a:ext cx="2027457" cy="12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3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0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DD9C8559-4C3D-2E7D-EBB1-B9FDB4D692B3}"/>
              </a:ext>
            </a:extLst>
          </p:cNvPr>
          <p:cNvSpPr txBox="1"/>
          <p:nvPr/>
        </p:nvSpPr>
        <p:spPr>
          <a:xfrm>
            <a:off x="5579644" y="10078278"/>
            <a:ext cx="1721457" cy="43732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lIns="72000" tIns="72000" rIns="108000" bIns="72000" rtlCol="0">
            <a:noAutofit/>
          </a:bodyPr>
          <a:lstStyle/>
          <a:p>
            <a:r>
              <a:rPr lang="nl-NL" sz="900" dirty="0"/>
              <a:t>Verwijder dit vlak en plaats hier uw eigen logo</a:t>
            </a:r>
          </a:p>
        </p:txBody>
      </p:sp>
    </p:spTree>
    <p:extLst>
      <p:ext uri="{BB962C8B-B14F-4D97-AF65-F5344CB8AC3E}">
        <p14:creationId xmlns:p14="http://schemas.microsoft.com/office/powerpoint/2010/main" val="1697311374"/>
      </p:ext>
    </p:extLst>
  </p:cSld>
  <p:clrMapOvr>
    <a:masterClrMapping/>
  </p:clrMapOvr>
</p:sld>
</file>

<file path=ppt/theme/theme1.xml><?xml version="1.0" encoding="utf-8"?>
<a:theme xmlns:a="http://schemas.openxmlformats.org/drawingml/2006/main" name="Bouwend Nederland">
  <a:themeElements>
    <a:clrScheme name="Bouwend Nederland">
      <a:dk1>
        <a:srgbClr val="00205B"/>
      </a:dk1>
      <a:lt1>
        <a:srgbClr val="FFFFFF"/>
      </a:lt1>
      <a:dk2>
        <a:srgbClr val="00205B"/>
      </a:dk2>
      <a:lt2>
        <a:srgbClr val="FFFFFF"/>
      </a:lt2>
      <a:accent1>
        <a:srgbClr val="00205B"/>
      </a:accent1>
      <a:accent2>
        <a:srgbClr val="08C4C4"/>
      </a:accent2>
      <a:accent3>
        <a:srgbClr val="FFD400"/>
      </a:accent3>
      <a:accent4>
        <a:srgbClr val="FA7300"/>
      </a:accent4>
      <a:accent5>
        <a:srgbClr val="BDCDEA"/>
      </a:accent5>
      <a:accent6>
        <a:srgbClr val="98AFDC"/>
      </a:accent6>
      <a:hlink>
        <a:srgbClr val="00205B"/>
      </a:hlink>
      <a:folHlink>
        <a:srgbClr val="00205B"/>
      </a:folHlink>
    </a:clrScheme>
    <a:fontScheme name="Bouwend Nederland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ad07753-a19f-436c-b5c9-20e0a8635198" xsi:nil="true"/>
    <lcf76f155ced4ddcb4097134ff3c332f xmlns="6f256740-143d-4cea-93dc-250dfeec964b">
      <Terms xmlns="http://schemas.microsoft.com/office/infopath/2007/PartnerControls"/>
    </lcf76f155ced4ddcb4097134ff3c332f>
    <Afbeelding xmlns="6f256740-143d-4cea-93dc-250dfeec964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07DE5915DAE4B868C87A58288F195" ma:contentTypeVersion="19" ma:contentTypeDescription="Een nieuw document maken." ma:contentTypeScope="" ma:versionID="f7c724acf5b47ed05e0f6bd3c9929018">
  <xsd:schema xmlns:xsd="http://www.w3.org/2001/XMLSchema" xmlns:xs="http://www.w3.org/2001/XMLSchema" xmlns:p="http://schemas.microsoft.com/office/2006/metadata/properties" xmlns:ns2="6f256740-143d-4cea-93dc-250dfeec964b" xmlns:ns3="aad07753-a19f-436c-b5c9-20e0a8635198" targetNamespace="http://schemas.microsoft.com/office/2006/metadata/properties" ma:root="true" ma:fieldsID="178a2a3cc7eccd6cdcf6ae56d53e6a01" ns2:_="" ns3:_="">
    <xsd:import namespace="6f256740-143d-4cea-93dc-250dfeec964b"/>
    <xsd:import namespace="aad07753-a19f-436c-b5c9-20e0a86351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Afbeelding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256740-143d-4cea-93dc-250dfeec96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1405862-b7ec-4b02-bc6f-63ac570c19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Afbeelding" ma:index="25" nillable="true" ma:displayName="Afbeelding" ma:format="Thumbnail" ma:internalName="Afbeelding">
      <xsd:simpleType>
        <xsd:restriction base="dms:Unknown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d07753-a19f-436c-b5c9-20e0a863519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d114d2f-470f-4c37-8344-7d5d675a6d5d}" ma:internalName="TaxCatchAll" ma:showField="CatchAllData" ma:web="aad07753-a19f-436c-b5c9-20e0a86351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88CDE8B-2645-48C9-9F05-6D447904941D}">
  <ds:schemaRefs>
    <ds:schemaRef ds:uri="http://schemas.microsoft.com/office/2006/metadata/properties"/>
    <ds:schemaRef ds:uri="http://schemas.microsoft.com/office/infopath/2007/PartnerControls"/>
    <ds:schemaRef ds:uri="ed08c478-abaa-4491-a00b-f4fc39060231"/>
    <ds:schemaRef ds:uri="82f8eb6a-9b1b-4753-97a7-0d982af90513"/>
  </ds:schemaRefs>
</ds:datastoreItem>
</file>

<file path=customXml/itemProps2.xml><?xml version="1.0" encoding="utf-8"?>
<ds:datastoreItem xmlns:ds="http://schemas.openxmlformats.org/officeDocument/2006/customXml" ds:itemID="{8F9EF33D-86FD-426E-8724-448DF29B66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912FA9-0D9D-460A-9039-3FD145BF206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</Words>
  <Application>Microsoft Office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Bouwend Nederland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Martin Brinkman</dc:creator>
  <cp:lastModifiedBy>Lydia Tiemens</cp:lastModifiedBy>
  <cp:revision>33</cp:revision>
  <dcterms:created xsi:type="dcterms:W3CDTF">2024-04-04T10:04:13Z</dcterms:created>
  <dcterms:modified xsi:type="dcterms:W3CDTF">2024-05-24T05:53:19Z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0x0101001BF07DE5915DAE4B868C87A58288F195</vt:lpwstr>
  </property>
</Properties>
</file>