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7" r:id="rId5"/>
    <p:sldId id="399" r:id="rId6"/>
    <p:sldId id="405" r:id="rId7"/>
    <p:sldId id="406" r:id="rId8"/>
    <p:sldId id="407" r:id="rId9"/>
    <p:sldId id="408" r:id="rId10"/>
    <p:sldId id="409" r:id="rId11"/>
    <p:sldId id="401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01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ustomXml" Target="../customXml/item3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5920FE6-1DC8-9D8E-BA59-D0FD6B137579}"/>
              </a:ext>
            </a:extLst>
          </p:cNvPr>
          <p:cNvSpPr/>
          <p:nvPr userDrawn="1"/>
        </p:nvSpPr>
        <p:spPr>
          <a:xfrm>
            <a:off x="0" y="0"/>
            <a:ext cx="12192000" cy="5829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2A65DCA-2D00-B41B-AB4B-2214DEC61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3947" y="693296"/>
            <a:ext cx="3516843" cy="3326400"/>
          </a:xfrm>
          <a:prstGeom prst="rect">
            <a:avLst/>
          </a:prstGeom>
        </p:spPr>
      </p:pic>
      <p:sp>
        <p:nvSpPr>
          <p:cNvPr id="11" name="Titel 3">
            <a:extLst>
              <a:ext uri="{FF2B5EF4-FFF2-40B4-BE49-F238E27FC236}">
                <a16:creationId xmlns:a16="http://schemas.microsoft.com/office/drawing/2014/main" id="{E703D129-40FE-8643-B845-09BBE6C91864}"/>
              </a:ext>
            </a:extLst>
          </p:cNvPr>
          <p:cNvSpPr txBox="1">
            <a:spLocks/>
          </p:cNvSpPr>
          <p:nvPr userDrawn="1"/>
        </p:nvSpPr>
        <p:spPr>
          <a:xfrm>
            <a:off x="5228896" y="4959041"/>
            <a:ext cx="1734207" cy="830263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b="0" dirty="0">
                <a:solidFill>
                  <a:schemeClr val="bg1"/>
                </a:solidFill>
              </a:rPr>
              <a:t>Groep 1/2/3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FFE4A11-B0CA-D186-556E-2A03C5784E22}"/>
              </a:ext>
            </a:extLst>
          </p:cNvPr>
          <p:cNvSpPr txBox="1"/>
          <p:nvPr userDrawn="1"/>
        </p:nvSpPr>
        <p:spPr>
          <a:xfrm>
            <a:off x="2118359" y="4480795"/>
            <a:ext cx="795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</a:rPr>
              <a:t>Wat hoort er bij de bouw? 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5F1B3865-533F-4118-1CDE-16E386DA53CD}"/>
              </a:ext>
            </a:extLst>
          </p:cNvPr>
          <p:cNvGrpSpPr/>
          <p:nvPr userDrawn="1"/>
        </p:nvGrpSpPr>
        <p:grpSpPr>
          <a:xfrm>
            <a:off x="11094919" y="5864670"/>
            <a:ext cx="1097081" cy="993330"/>
            <a:chOff x="11094919" y="5864670"/>
            <a:chExt cx="1097081" cy="99333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BA771992-A343-84DB-7BD7-4D22554F933D}"/>
                </a:ext>
              </a:extLst>
            </p:cNvPr>
            <p:cNvSpPr/>
            <p:nvPr userDrawn="1"/>
          </p:nvSpPr>
          <p:spPr>
            <a:xfrm>
              <a:off x="11094919" y="5864670"/>
              <a:ext cx="1097081" cy="99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6E8F064B-55AB-4210-A1B0-2F914DCB4581}"/>
                </a:ext>
              </a:extLst>
            </p:cNvPr>
            <p:cNvSpPr txBox="1"/>
            <p:nvPr userDrawn="1"/>
          </p:nvSpPr>
          <p:spPr>
            <a:xfrm>
              <a:off x="11118234" y="6566623"/>
              <a:ext cx="10300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00" dirty="0"/>
                <a:t>Een initiatief van</a:t>
              </a:r>
            </a:p>
            <a:p>
              <a:r>
                <a:rPr lang="nl-NL" sz="600" dirty="0"/>
                <a:t>Bouwend Nederland.</a:t>
              </a: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C6681296-5B3D-C975-C4A6-C1209ABA74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29505" y="5864670"/>
              <a:ext cx="804101" cy="727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851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5920FE6-1DC8-9D8E-BA59-D0FD6B137579}"/>
              </a:ext>
            </a:extLst>
          </p:cNvPr>
          <p:cNvSpPr/>
          <p:nvPr userDrawn="1"/>
        </p:nvSpPr>
        <p:spPr>
          <a:xfrm>
            <a:off x="0" y="0"/>
            <a:ext cx="12192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14" name="Afbeelding 13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65" b="53732"/>
          <a:stretch/>
        </p:blipFill>
        <p:spPr>
          <a:xfrm>
            <a:off x="1187269" y="594087"/>
            <a:ext cx="3046801" cy="2153089"/>
          </a:xfrm>
          <a:prstGeom prst="rect">
            <a:avLst/>
          </a:prstGeom>
        </p:spPr>
      </p:pic>
      <p:pic>
        <p:nvPicPr>
          <p:cNvPr id="22" name="Afbeelding 21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701" r="68925"/>
          <a:stretch/>
        </p:blipFill>
        <p:spPr>
          <a:xfrm>
            <a:off x="1187269" y="3093057"/>
            <a:ext cx="3050776" cy="2154507"/>
          </a:xfrm>
          <a:prstGeom prst="rect">
            <a:avLst/>
          </a:prstGeom>
        </p:spPr>
      </p:pic>
      <p:pic>
        <p:nvPicPr>
          <p:cNvPr id="23" name="Afbeelding 22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517" r="34423" b="53732"/>
          <a:stretch/>
        </p:blipFill>
        <p:spPr>
          <a:xfrm>
            <a:off x="4575976" y="594087"/>
            <a:ext cx="3049326" cy="2153089"/>
          </a:xfrm>
          <a:prstGeom prst="rect">
            <a:avLst/>
          </a:prstGeom>
        </p:spPr>
      </p:pic>
      <p:pic>
        <p:nvPicPr>
          <p:cNvPr id="24" name="Afbeelding 23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517" t="53701" r="34382"/>
          <a:stretch/>
        </p:blipFill>
        <p:spPr>
          <a:xfrm>
            <a:off x="4575976" y="3093057"/>
            <a:ext cx="3053302" cy="2154507"/>
          </a:xfrm>
          <a:prstGeom prst="rect">
            <a:avLst/>
          </a:prstGeom>
        </p:spPr>
      </p:pic>
      <p:pic>
        <p:nvPicPr>
          <p:cNvPr id="25" name="Afbeelding 24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979" b="53732"/>
          <a:stretch/>
        </p:blipFill>
        <p:spPr>
          <a:xfrm>
            <a:off x="7959255" y="594087"/>
            <a:ext cx="3045475" cy="2153089"/>
          </a:xfrm>
          <a:prstGeom prst="rect">
            <a:avLst/>
          </a:prstGeom>
        </p:spPr>
      </p:pic>
      <p:pic>
        <p:nvPicPr>
          <p:cNvPr id="26" name="Afbeelding 25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979" t="53701"/>
          <a:stretch/>
        </p:blipFill>
        <p:spPr>
          <a:xfrm>
            <a:off x="7959256" y="3093057"/>
            <a:ext cx="3045475" cy="21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9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5920FE6-1DC8-9D8E-BA59-D0FD6B137579}"/>
              </a:ext>
            </a:extLst>
          </p:cNvPr>
          <p:cNvSpPr/>
          <p:nvPr userDrawn="1"/>
        </p:nvSpPr>
        <p:spPr>
          <a:xfrm>
            <a:off x="0" y="0"/>
            <a:ext cx="12192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14" name="Afbeelding 13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65" b="53732"/>
          <a:stretch/>
        </p:blipFill>
        <p:spPr>
          <a:xfrm>
            <a:off x="1187269" y="594087"/>
            <a:ext cx="3046801" cy="2153089"/>
          </a:xfrm>
          <a:prstGeom prst="rect">
            <a:avLst/>
          </a:prstGeom>
        </p:spPr>
      </p:pic>
      <p:pic>
        <p:nvPicPr>
          <p:cNvPr id="22" name="Afbeelding 21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701" r="68925"/>
          <a:stretch/>
        </p:blipFill>
        <p:spPr>
          <a:xfrm>
            <a:off x="1187269" y="3093057"/>
            <a:ext cx="3050776" cy="2154507"/>
          </a:xfrm>
          <a:prstGeom prst="rect">
            <a:avLst/>
          </a:prstGeom>
        </p:spPr>
      </p:pic>
      <p:pic>
        <p:nvPicPr>
          <p:cNvPr id="23" name="Afbeelding 22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517" r="34423" b="53732"/>
          <a:stretch/>
        </p:blipFill>
        <p:spPr>
          <a:xfrm>
            <a:off x="4575976" y="594087"/>
            <a:ext cx="3049326" cy="2153089"/>
          </a:xfrm>
          <a:prstGeom prst="rect">
            <a:avLst/>
          </a:prstGeom>
        </p:spPr>
      </p:pic>
      <p:pic>
        <p:nvPicPr>
          <p:cNvPr id="24" name="Afbeelding 23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517" t="53701" r="34382"/>
          <a:stretch/>
        </p:blipFill>
        <p:spPr>
          <a:xfrm>
            <a:off x="4575976" y="3093057"/>
            <a:ext cx="3053302" cy="2154507"/>
          </a:xfrm>
          <a:prstGeom prst="rect">
            <a:avLst/>
          </a:prstGeom>
        </p:spPr>
      </p:pic>
      <p:pic>
        <p:nvPicPr>
          <p:cNvPr id="25" name="Afbeelding 24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979" b="53732"/>
          <a:stretch/>
        </p:blipFill>
        <p:spPr>
          <a:xfrm>
            <a:off x="7959255" y="594087"/>
            <a:ext cx="3045475" cy="2153089"/>
          </a:xfrm>
          <a:prstGeom prst="rect">
            <a:avLst/>
          </a:prstGeom>
        </p:spPr>
      </p:pic>
      <p:pic>
        <p:nvPicPr>
          <p:cNvPr id="26" name="Afbeelding 25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979" t="53701"/>
          <a:stretch/>
        </p:blipFill>
        <p:spPr>
          <a:xfrm>
            <a:off x="7959256" y="3093057"/>
            <a:ext cx="3045475" cy="2154507"/>
          </a:xfrm>
          <a:prstGeom prst="rect">
            <a:avLst/>
          </a:prstGeom>
        </p:spPr>
      </p:pic>
      <p:pic>
        <p:nvPicPr>
          <p:cNvPr id="2" name="Afbeelding 1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2D87A842-46F0-6526-67EE-467EE44D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046" b="53996"/>
          <a:stretch/>
        </p:blipFill>
        <p:spPr>
          <a:xfrm>
            <a:off x="1187269" y="594000"/>
            <a:ext cx="3038849" cy="2145224"/>
          </a:xfrm>
          <a:prstGeom prst="rect">
            <a:avLst/>
          </a:prstGeom>
        </p:spPr>
      </p:pic>
      <p:pic>
        <p:nvPicPr>
          <p:cNvPr id="3" name="Afbeelding 2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A73D1BD9-FFD4-DF55-7020-830CF02D7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3847" r="69005"/>
          <a:stretch/>
        </p:blipFill>
        <p:spPr>
          <a:xfrm>
            <a:off x="1187269" y="3095458"/>
            <a:ext cx="3042825" cy="2152186"/>
          </a:xfrm>
          <a:prstGeom prst="rect">
            <a:avLst/>
          </a:prstGeom>
        </p:spPr>
      </p:pic>
      <p:pic>
        <p:nvPicPr>
          <p:cNvPr id="4" name="Afbeelding 3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93810FCA-E18F-C06A-D9B0-DA5558E43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478" r="34502" b="53826"/>
          <a:stretch/>
        </p:blipFill>
        <p:spPr>
          <a:xfrm>
            <a:off x="4575976" y="594000"/>
            <a:ext cx="3045351" cy="2153176"/>
          </a:xfrm>
          <a:prstGeom prst="rect">
            <a:avLst/>
          </a:prstGeom>
        </p:spPr>
      </p:pic>
      <p:pic>
        <p:nvPicPr>
          <p:cNvPr id="5" name="Afbeelding 4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83CB2093-8DBD-3CFE-447B-BE1AD4CD32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478" t="53932" r="34461"/>
          <a:stretch/>
        </p:blipFill>
        <p:spPr>
          <a:xfrm>
            <a:off x="4575976" y="3099434"/>
            <a:ext cx="3049326" cy="2148210"/>
          </a:xfrm>
          <a:prstGeom prst="rect">
            <a:avLst/>
          </a:prstGeom>
        </p:spPr>
      </p:pic>
      <p:pic>
        <p:nvPicPr>
          <p:cNvPr id="6" name="Afbeelding 5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6487E1AD-0C07-44FA-CF3D-E7A61FB4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102" b="53826"/>
          <a:stretch/>
        </p:blipFill>
        <p:spPr>
          <a:xfrm>
            <a:off x="7959255" y="594000"/>
            <a:ext cx="3033286" cy="2153176"/>
          </a:xfrm>
          <a:prstGeom prst="rect">
            <a:avLst/>
          </a:prstGeom>
        </p:spPr>
      </p:pic>
      <p:pic>
        <p:nvPicPr>
          <p:cNvPr id="7" name="Afbeelding 6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FE5842C5-57ED-9D01-4AB6-57783E00B7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143" t="53847"/>
          <a:stretch/>
        </p:blipFill>
        <p:spPr>
          <a:xfrm>
            <a:off x="7959256" y="3095458"/>
            <a:ext cx="3029311" cy="2152186"/>
          </a:xfrm>
          <a:prstGeom prst="rect">
            <a:avLst/>
          </a:prstGeom>
        </p:spPr>
      </p:pic>
      <p:grpSp>
        <p:nvGrpSpPr>
          <p:cNvPr id="13" name="Groep 12">
            <a:extLst>
              <a:ext uri="{FF2B5EF4-FFF2-40B4-BE49-F238E27FC236}">
                <a16:creationId xmlns:a16="http://schemas.microsoft.com/office/drawing/2014/main" id="{EEA81BC1-C274-AC22-A621-29EC2F259EB2}"/>
              </a:ext>
            </a:extLst>
          </p:cNvPr>
          <p:cNvGrpSpPr/>
          <p:nvPr userDrawn="1"/>
        </p:nvGrpSpPr>
        <p:grpSpPr>
          <a:xfrm>
            <a:off x="2194606" y="611339"/>
            <a:ext cx="1024173" cy="2110546"/>
            <a:chOff x="-849904" y="2028908"/>
            <a:chExt cx="946728" cy="1950953"/>
          </a:xfrm>
        </p:grpSpPr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B30B4DB2-606F-76E9-8EB2-5C0E2B24AB6B}"/>
                </a:ext>
              </a:extLst>
            </p:cNvPr>
            <p:cNvSpPr/>
            <p:nvPr userDrawn="1"/>
          </p:nvSpPr>
          <p:spPr>
            <a:xfrm rot="20037993">
              <a:off x="-849904" y="2028908"/>
              <a:ext cx="180000" cy="1931811"/>
            </a:xfrm>
            <a:prstGeom prst="roundRect">
              <a:avLst>
                <a:gd name="adj" fmla="val 50000"/>
              </a:avLst>
            </a:prstGeom>
            <a:solidFill>
              <a:srgbClr val="93C0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690F4FC7-A101-5D84-EB5C-C1A288867736}"/>
                </a:ext>
              </a:extLst>
            </p:cNvPr>
            <p:cNvSpPr/>
            <p:nvPr userDrawn="1"/>
          </p:nvSpPr>
          <p:spPr>
            <a:xfrm rot="2014916">
              <a:off x="-83176" y="2452921"/>
              <a:ext cx="180000" cy="1526940"/>
            </a:xfrm>
            <a:prstGeom prst="roundRect">
              <a:avLst>
                <a:gd name="adj" fmla="val 50000"/>
              </a:avLst>
            </a:prstGeom>
            <a:solidFill>
              <a:srgbClr val="93C0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2189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5920FE6-1DC8-9D8E-BA59-D0FD6B137579}"/>
              </a:ext>
            </a:extLst>
          </p:cNvPr>
          <p:cNvSpPr/>
          <p:nvPr userDrawn="1"/>
        </p:nvSpPr>
        <p:spPr>
          <a:xfrm>
            <a:off x="0" y="0"/>
            <a:ext cx="12192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14" name="Afbeelding 13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65" b="53732"/>
          <a:stretch/>
        </p:blipFill>
        <p:spPr>
          <a:xfrm>
            <a:off x="1187269" y="594087"/>
            <a:ext cx="3046801" cy="2153089"/>
          </a:xfrm>
          <a:prstGeom prst="rect">
            <a:avLst/>
          </a:prstGeom>
        </p:spPr>
      </p:pic>
      <p:pic>
        <p:nvPicPr>
          <p:cNvPr id="22" name="Afbeelding 21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701" r="68925"/>
          <a:stretch/>
        </p:blipFill>
        <p:spPr>
          <a:xfrm>
            <a:off x="1187269" y="3093057"/>
            <a:ext cx="3050776" cy="2154507"/>
          </a:xfrm>
          <a:prstGeom prst="rect">
            <a:avLst/>
          </a:prstGeom>
        </p:spPr>
      </p:pic>
      <p:pic>
        <p:nvPicPr>
          <p:cNvPr id="23" name="Afbeelding 22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517" r="34423" b="53732"/>
          <a:stretch/>
        </p:blipFill>
        <p:spPr>
          <a:xfrm>
            <a:off x="4575976" y="594087"/>
            <a:ext cx="3049326" cy="2153089"/>
          </a:xfrm>
          <a:prstGeom prst="rect">
            <a:avLst/>
          </a:prstGeom>
        </p:spPr>
      </p:pic>
      <p:pic>
        <p:nvPicPr>
          <p:cNvPr id="24" name="Afbeelding 23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517" t="53701" r="34382"/>
          <a:stretch/>
        </p:blipFill>
        <p:spPr>
          <a:xfrm>
            <a:off x="4575976" y="3093057"/>
            <a:ext cx="3053302" cy="2154507"/>
          </a:xfrm>
          <a:prstGeom prst="rect">
            <a:avLst/>
          </a:prstGeom>
        </p:spPr>
      </p:pic>
      <p:pic>
        <p:nvPicPr>
          <p:cNvPr id="25" name="Afbeelding 24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979" b="53732"/>
          <a:stretch/>
        </p:blipFill>
        <p:spPr>
          <a:xfrm>
            <a:off x="7959255" y="594087"/>
            <a:ext cx="3045475" cy="2153089"/>
          </a:xfrm>
          <a:prstGeom prst="rect">
            <a:avLst/>
          </a:prstGeom>
        </p:spPr>
      </p:pic>
      <p:pic>
        <p:nvPicPr>
          <p:cNvPr id="26" name="Afbeelding 25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979" t="53701"/>
          <a:stretch/>
        </p:blipFill>
        <p:spPr>
          <a:xfrm>
            <a:off x="7959256" y="3093057"/>
            <a:ext cx="3045475" cy="2154507"/>
          </a:xfrm>
          <a:prstGeom prst="rect">
            <a:avLst/>
          </a:prstGeom>
        </p:spPr>
      </p:pic>
      <p:pic>
        <p:nvPicPr>
          <p:cNvPr id="2" name="Afbeelding 1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2D87A842-46F0-6526-67EE-467EE44D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046" b="53996"/>
          <a:stretch/>
        </p:blipFill>
        <p:spPr>
          <a:xfrm>
            <a:off x="1187269" y="594000"/>
            <a:ext cx="3038849" cy="2145224"/>
          </a:xfrm>
          <a:prstGeom prst="rect">
            <a:avLst/>
          </a:prstGeom>
        </p:spPr>
      </p:pic>
      <p:pic>
        <p:nvPicPr>
          <p:cNvPr id="3" name="Afbeelding 2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A73D1BD9-FFD4-DF55-7020-830CF02D7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3847" r="69005"/>
          <a:stretch/>
        </p:blipFill>
        <p:spPr>
          <a:xfrm>
            <a:off x="1187269" y="3095458"/>
            <a:ext cx="3042825" cy="2152186"/>
          </a:xfrm>
          <a:prstGeom prst="rect">
            <a:avLst/>
          </a:prstGeom>
        </p:spPr>
      </p:pic>
      <p:pic>
        <p:nvPicPr>
          <p:cNvPr id="4" name="Afbeelding 3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93810FCA-E18F-C06A-D9B0-DA5558E43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478" r="34502" b="53826"/>
          <a:stretch/>
        </p:blipFill>
        <p:spPr>
          <a:xfrm>
            <a:off x="4575976" y="594000"/>
            <a:ext cx="3045351" cy="2153176"/>
          </a:xfrm>
          <a:prstGeom prst="rect">
            <a:avLst/>
          </a:prstGeom>
        </p:spPr>
      </p:pic>
      <p:pic>
        <p:nvPicPr>
          <p:cNvPr id="5" name="Afbeelding 4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83CB2093-8DBD-3CFE-447B-BE1AD4CD32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478" t="53932" r="34461"/>
          <a:stretch/>
        </p:blipFill>
        <p:spPr>
          <a:xfrm>
            <a:off x="4575976" y="3099434"/>
            <a:ext cx="3049326" cy="2148210"/>
          </a:xfrm>
          <a:prstGeom prst="rect">
            <a:avLst/>
          </a:prstGeom>
        </p:spPr>
      </p:pic>
      <p:pic>
        <p:nvPicPr>
          <p:cNvPr id="6" name="Afbeelding 5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6487E1AD-0C07-44FA-CF3D-E7A61FB4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102" b="53826"/>
          <a:stretch/>
        </p:blipFill>
        <p:spPr>
          <a:xfrm>
            <a:off x="7959255" y="594000"/>
            <a:ext cx="3033286" cy="2153176"/>
          </a:xfrm>
          <a:prstGeom prst="rect">
            <a:avLst/>
          </a:prstGeom>
        </p:spPr>
      </p:pic>
      <p:pic>
        <p:nvPicPr>
          <p:cNvPr id="7" name="Afbeelding 6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FE5842C5-57ED-9D01-4AB6-57783E00B7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143" t="53847"/>
          <a:stretch/>
        </p:blipFill>
        <p:spPr>
          <a:xfrm>
            <a:off x="7959256" y="3095458"/>
            <a:ext cx="3029311" cy="215218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9A640F-C84C-0B9D-7976-0BCF5FB0B5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7664" y="3227773"/>
            <a:ext cx="2734890" cy="189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9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5920FE6-1DC8-9D8E-BA59-D0FD6B137579}"/>
              </a:ext>
            </a:extLst>
          </p:cNvPr>
          <p:cNvSpPr/>
          <p:nvPr userDrawn="1"/>
        </p:nvSpPr>
        <p:spPr>
          <a:xfrm>
            <a:off x="0" y="0"/>
            <a:ext cx="12192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14" name="Afbeelding 13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65" b="53732"/>
          <a:stretch/>
        </p:blipFill>
        <p:spPr>
          <a:xfrm>
            <a:off x="1187269" y="594087"/>
            <a:ext cx="3046801" cy="2153089"/>
          </a:xfrm>
          <a:prstGeom prst="rect">
            <a:avLst/>
          </a:prstGeom>
        </p:spPr>
      </p:pic>
      <p:pic>
        <p:nvPicPr>
          <p:cNvPr id="22" name="Afbeelding 21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701" r="68925"/>
          <a:stretch/>
        </p:blipFill>
        <p:spPr>
          <a:xfrm>
            <a:off x="1187269" y="3093057"/>
            <a:ext cx="3050776" cy="2154507"/>
          </a:xfrm>
          <a:prstGeom prst="rect">
            <a:avLst/>
          </a:prstGeom>
        </p:spPr>
      </p:pic>
      <p:pic>
        <p:nvPicPr>
          <p:cNvPr id="23" name="Afbeelding 22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517" r="34423" b="53732"/>
          <a:stretch/>
        </p:blipFill>
        <p:spPr>
          <a:xfrm>
            <a:off x="4575976" y="594087"/>
            <a:ext cx="3049326" cy="2153089"/>
          </a:xfrm>
          <a:prstGeom prst="rect">
            <a:avLst/>
          </a:prstGeom>
        </p:spPr>
      </p:pic>
      <p:pic>
        <p:nvPicPr>
          <p:cNvPr id="24" name="Afbeelding 23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517" t="53701" r="34382"/>
          <a:stretch/>
        </p:blipFill>
        <p:spPr>
          <a:xfrm>
            <a:off x="4575976" y="3093057"/>
            <a:ext cx="3053302" cy="2154507"/>
          </a:xfrm>
          <a:prstGeom prst="rect">
            <a:avLst/>
          </a:prstGeom>
        </p:spPr>
      </p:pic>
      <p:pic>
        <p:nvPicPr>
          <p:cNvPr id="25" name="Afbeelding 24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979" b="53732"/>
          <a:stretch/>
        </p:blipFill>
        <p:spPr>
          <a:xfrm>
            <a:off x="7959255" y="594087"/>
            <a:ext cx="3045475" cy="2153089"/>
          </a:xfrm>
          <a:prstGeom prst="rect">
            <a:avLst/>
          </a:prstGeom>
        </p:spPr>
      </p:pic>
      <p:pic>
        <p:nvPicPr>
          <p:cNvPr id="26" name="Afbeelding 25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979" t="53701"/>
          <a:stretch/>
        </p:blipFill>
        <p:spPr>
          <a:xfrm>
            <a:off x="7959256" y="3093057"/>
            <a:ext cx="3045475" cy="2154507"/>
          </a:xfrm>
          <a:prstGeom prst="rect">
            <a:avLst/>
          </a:prstGeom>
        </p:spPr>
      </p:pic>
      <p:pic>
        <p:nvPicPr>
          <p:cNvPr id="2" name="Afbeelding 1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2D87A842-46F0-6526-67EE-467EE44D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046" b="53996"/>
          <a:stretch/>
        </p:blipFill>
        <p:spPr>
          <a:xfrm>
            <a:off x="1187269" y="594000"/>
            <a:ext cx="3038849" cy="2145224"/>
          </a:xfrm>
          <a:prstGeom prst="rect">
            <a:avLst/>
          </a:prstGeom>
        </p:spPr>
      </p:pic>
      <p:pic>
        <p:nvPicPr>
          <p:cNvPr id="3" name="Afbeelding 2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A73D1BD9-FFD4-DF55-7020-830CF02D7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3847" r="69005"/>
          <a:stretch/>
        </p:blipFill>
        <p:spPr>
          <a:xfrm>
            <a:off x="1187269" y="3095458"/>
            <a:ext cx="3042825" cy="2152186"/>
          </a:xfrm>
          <a:prstGeom prst="rect">
            <a:avLst/>
          </a:prstGeom>
        </p:spPr>
      </p:pic>
      <p:pic>
        <p:nvPicPr>
          <p:cNvPr id="4" name="Afbeelding 3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93810FCA-E18F-C06A-D9B0-DA5558E43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478" r="34502" b="53826"/>
          <a:stretch/>
        </p:blipFill>
        <p:spPr>
          <a:xfrm>
            <a:off x="4575976" y="594000"/>
            <a:ext cx="3045351" cy="2153176"/>
          </a:xfrm>
          <a:prstGeom prst="rect">
            <a:avLst/>
          </a:prstGeom>
        </p:spPr>
      </p:pic>
      <p:pic>
        <p:nvPicPr>
          <p:cNvPr id="5" name="Afbeelding 4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83CB2093-8DBD-3CFE-447B-BE1AD4CD32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478" t="53932" r="34461"/>
          <a:stretch/>
        </p:blipFill>
        <p:spPr>
          <a:xfrm>
            <a:off x="4575976" y="3099434"/>
            <a:ext cx="3049326" cy="2148210"/>
          </a:xfrm>
          <a:prstGeom prst="rect">
            <a:avLst/>
          </a:prstGeom>
        </p:spPr>
      </p:pic>
      <p:pic>
        <p:nvPicPr>
          <p:cNvPr id="6" name="Afbeelding 5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6487E1AD-0C07-44FA-CF3D-E7A61FB4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102" b="53826"/>
          <a:stretch/>
        </p:blipFill>
        <p:spPr>
          <a:xfrm>
            <a:off x="7959255" y="594000"/>
            <a:ext cx="3033286" cy="2153176"/>
          </a:xfrm>
          <a:prstGeom prst="rect">
            <a:avLst/>
          </a:prstGeom>
        </p:spPr>
      </p:pic>
      <p:pic>
        <p:nvPicPr>
          <p:cNvPr id="7" name="Afbeelding 6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FE5842C5-57ED-9D01-4AB6-57783E00B7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143" t="53847"/>
          <a:stretch/>
        </p:blipFill>
        <p:spPr>
          <a:xfrm>
            <a:off x="7959256" y="3095458"/>
            <a:ext cx="3029311" cy="2152186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C9609919-CD1B-772D-AD58-6913FAD5416C}"/>
              </a:ext>
            </a:extLst>
          </p:cNvPr>
          <p:cNvGrpSpPr/>
          <p:nvPr userDrawn="1"/>
        </p:nvGrpSpPr>
        <p:grpSpPr>
          <a:xfrm>
            <a:off x="5640666" y="575555"/>
            <a:ext cx="1024173" cy="2110546"/>
            <a:chOff x="-849904" y="2028908"/>
            <a:chExt cx="946728" cy="1950953"/>
          </a:xfrm>
        </p:grpSpPr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5E125219-E14A-A30C-53F4-D44D0B0B0D10}"/>
                </a:ext>
              </a:extLst>
            </p:cNvPr>
            <p:cNvSpPr/>
            <p:nvPr userDrawn="1"/>
          </p:nvSpPr>
          <p:spPr>
            <a:xfrm rot="20037993">
              <a:off x="-849904" y="2028908"/>
              <a:ext cx="180000" cy="1931811"/>
            </a:xfrm>
            <a:prstGeom prst="roundRect">
              <a:avLst>
                <a:gd name="adj" fmla="val 50000"/>
              </a:avLst>
            </a:prstGeom>
            <a:solidFill>
              <a:srgbClr val="93C0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F5157B31-4681-52CC-74B9-71BBFCDC8C5C}"/>
                </a:ext>
              </a:extLst>
            </p:cNvPr>
            <p:cNvSpPr/>
            <p:nvPr userDrawn="1"/>
          </p:nvSpPr>
          <p:spPr>
            <a:xfrm rot="2014916">
              <a:off x="-83176" y="2452921"/>
              <a:ext cx="180000" cy="1526940"/>
            </a:xfrm>
            <a:prstGeom prst="roundRect">
              <a:avLst>
                <a:gd name="adj" fmla="val 50000"/>
              </a:avLst>
            </a:prstGeom>
            <a:solidFill>
              <a:srgbClr val="93C0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5055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5920FE6-1DC8-9D8E-BA59-D0FD6B137579}"/>
              </a:ext>
            </a:extLst>
          </p:cNvPr>
          <p:cNvSpPr/>
          <p:nvPr userDrawn="1"/>
        </p:nvSpPr>
        <p:spPr>
          <a:xfrm>
            <a:off x="0" y="0"/>
            <a:ext cx="12192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14" name="Afbeelding 13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65" b="53732"/>
          <a:stretch/>
        </p:blipFill>
        <p:spPr>
          <a:xfrm>
            <a:off x="1187269" y="594087"/>
            <a:ext cx="3046801" cy="2153089"/>
          </a:xfrm>
          <a:prstGeom prst="rect">
            <a:avLst/>
          </a:prstGeom>
        </p:spPr>
      </p:pic>
      <p:pic>
        <p:nvPicPr>
          <p:cNvPr id="22" name="Afbeelding 21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701" r="68925"/>
          <a:stretch/>
        </p:blipFill>
        <p:spPr>
          <a:xfrm>
            <a:off x="1187269" y="3093057"/>
            <a:ext cx="3050776" cy="2154507"/>
          </a:xfrm>
          <a:prstGeom prst="rect">
            <a:avLst/>
          </a:prstGeom>
        </p:spPr>
      </p:pic>
      <p:pic>
        <p:nvPicPr>
          <p:cNvPr id="23" name="Afbeelding 22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517" r="34423" b="53732"/>
          <a:stretch/>
        </p:blipFill>
        <p:spPr>
          <a:xfrm>
            <a:off x="4575976" y="594087"/>
            <a:ext cx="3049326" cy="2153089"/>
          </a:xfrm>
          <a:prstGeom prst="rect">
            <a:avLst/>
          </a:prstGeom>
        </p:spPr>
      </p:pic>
      <p:pic>
        <p:nvPicPr>
          <p:cNvPr id="24" name="Afbeelding 23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517" t="53701" r="34382"/>
          <a:stretch/>
        </p:blipFill>
        <p:spPr>
          <a:xfrm>
            <a:off x="4575976" y="3093057"/>
            <a:ext cx="3053302" cy="2154507"/>
          </a:xfrm>
          <a:prstGeom prst="rect">
            <a:avLst/>
          </a:prstGeom>
        </p:spPr>
      </p:pic>
      <p:pic>
        <p:nvPicPr>
          <p:cNvPr id="25" name="Afbeelding 24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979" b="53732"/>
          <a:stretch/>
        </p:blipFill>
        <p:spPr>
          <a:xfrm>
            <a:off x="7959255" y="594087"/>
            <a:ext cx="3045475" cy="2153089"/>
          </a:xfrm>
          <a:prstGeom prst="rect">
            <a:avLst/>
          </a:prstGeom>
        </p:spPr>
      </p:pic>
      <p:pic>
        <p:nvPicPr>
          <p:cNvPr id="26" name="Afbeelding 25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979" t="53701"/>
          <a:stretch/>
        </p:blipFill>
        <p:spPr>
          <a:xfrm>
            <a:off x="7959256" y="3093057"/>
            <a:ext cx="3045475" cy="2154507"/>
          </a:xfrm>
          <a:prstGeom prst="rect">
            <a:avLst/>
          </a:prstGeom>
        </p:spPr>
      </p:pic>
      <p:pic>
        <p:nvPicPr>
          <p:cNvPr id="2" name="Afbeelding 1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2D87A842-46F0-6526-67EE-467EE44D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046" b="53996"/>
          <a:stretch/>
        </p:blipFill>
        <p:spPr>
          <a:xfrm>
            <a:off x="1187269" y="594000"/>
            <a:ext cx="3038849" cy="2145224"/>
          </a:xfrm>
          <a:prstGeom prst="rect">
            <a:avLst/>
          </a:prstGeom>
        </p:spPr>
      </p:pic>
      <p:pic>
        <p:nvPicPr>
          <p:cNvPr id="3" name="Afbeelding 2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A73D1BD9-FFD4-DF55-7020-830CF02D7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3847" r="69005"/>
          <a:stretch/>
        </p:blipFill>
        <p:spPr>
          <a:xfrm>
            <a:off x="1187269" y="3095458"/>
            <a:ext cx="3042825" cy="2152186"/>
          </a:xfrm>
          <a:prstGeom prst="rect">
            <a:avLst/>
          </a:prstGeom>
        </p:spPr>
      </p:pic>
      <p:pic>
        <p:nvPicPr>
          <p:cNvPr id="4" name="Afbeelding 3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93810FCA-E18F-C06A-D9B0-DA5558E43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478" r="34502" b="53826"/>
          <a:stretch/>
        </p:blipFill>
        <p:spPr>
          <a:xfrm>
            <a:off x="4575976" y="594000"/>
            <a:ext cx="3045351" cy="2153176"/>
          </a:xfrm>
          <a:prstGeom prst="rect">
            <a:avLst/>
          </a:prstGeom>
        </p:spPr>
      </p:pic>
      <p:pic>
        <p:nvPicPr>
          <p:cNvPr id="5" name="Afbeelding 4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83CB2093-8DBD-3CFE-447B-BE1AD4CD32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478" t="53932" r="34461"/>
          <a:stretch/>
        </p:blipFill>
        <p:spPr>
          <a:xfrm>
            <a:off x="4575976" y="3099434"/>
            <a:ext cx="3049326" cy="2148210"/>
          </a:xfrm>
          <a:prstGeom prst="rect">
            <a:avLst/>
          </a:prstGeom>
        </p:spPr>
      </p:pic>
      <p:pic>
        <p:nvPicPr>
          <p:cNvPr id="6" name="Afbeelding 5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6487E1AD-0C07-44FA-CF3D-E7A61FB4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102" b="53826"/>
          <a:stretch/>
        </p:blipFill>
        <p:spPr>
          <a:xfrm>
            <a:off x="7959255" y="594000"/>
            <a:ext cx="3033286" cy="2153176"/>
          </a:xfrm>
          <a:prstGeom prst="rect">
            <a:avLst/>
          </a:prstGeom>
        </p:spPr>
      </p:pic>
      <p:pic>
        <p:nvPicPr>
          <p:cNvPr id="7" name="Afbeelding 6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FE5842C5-57ED-9D01-4AB6-57783E00B7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143" t="53847"/>
          <a:stretch/>
        </p:blipFill>
        <p:spPr>
          <a:xfrm>
            <a:off x="7959256" y="3095458"/>
            <a:ext cx="3029311" cy="2152186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CB3CA7E3-9709-6F00-7290-5A14F6931F4B}"/>
              </a:ext>
            </a:extLst>
          </p:cNvPr>
          <p:cNvGrpSpPr/>
          <p:nvPr userDrawn="1"/>
        </p:nvGrpSpPr>
        <p:grpSpPr>
          <a:xfrm>
            <a:off x="5623606" y="3115037"/>
            <a:ext cx="1024173" cy="2110546"/>
            <a:chOff x="-849904" y="2028908"/>
            <a:chExt cx="946728" cy="1950953"/>
          </a:xfrm>
        </p:grpSpPr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9205F960-AEC4-77A2-0DC5-56AEF58185DB}"/>
                </a:ext>
              </a:extLst>
            </p:cNvPr>
            <p:cNvSpPr/>
            <p:nvPr userDrawn="1"/>
          </p:nvSpPr>
          <p:spPr>
            <a:xfrm rot="20037993">
              <a:off x="-849904" y="2028908"/>
              <a:ext cx="180000" cy="1931811"/>
            </a:xfrm>
            <a:prstGeom prst="roundRect">
              <a:avLst>
                <a:gd name="adj" fmla="val 50000"/>
              </a:avLst>
            </a:prstGeom>
            <a:solidFill>
              <a:srgbClr val="93C0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8336A00B-F78D-9B13-9E16-59C872E00D83}"/>
                </a:ext>
              </a:extLst>
            </p:cNvPr>
            <p:cNvSpPr/>
            <p:nvPr userDrawn="1"/>
          </p:nvSpPr>
          <p:spPr>
            <a:xfrm rot="2014916">
              <a:off x="-83176" y="2452921"/>
              <a:ext cx="180000" cy="1526940"/>
            </a:xfrm>
            <a:prstGeom prst="roundRect">
              <a:avLst>
                <a:gd name="adj" fmla="val 50000"/>
              </a:avLst>
            </a:prstGeom>
            <a:solidFill>
              <a:srgbClr val="93C0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63923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5920FE6-1DC8-9D8E-BA59-D0FD6B137579}"/>
              </a:ext>
            </a:extLst>
          </p:cNvPr>
          <p:cNvSpPr/>
          <p:nvPr userDrawn="1"/>
        </p:nvSpPr>
        <p:spPr>
          <a:xfrm>
            <a:off x="0" y="0"/>
            <a:ext cx="12192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14" name="Afbeelding 13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65" b="53732"/>
          <a:stretch/>
        </p:blipFill>
        <p:spPr>
          <a:xfrm>
            <a:off x="1187269" y="594087"/>
            <a:ext cx="3046801" cy="2153089"/>
          </a:xfrm>
          <a:prstGeom prst="rect">
            <a:avLst/>
          </a:prstGeom>
        </p:spPr>
      </p:pic>
      <p:pic>
        <p:nvPicPr>
          <p:cNvPr id="22" name="Afbeelding 21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701" r="68925"/>
          <a:stretch/>
        </p:blipFill>
        <p:spPr>
          <a:xfrm>
            <a:off x="1187269" y="3093057"/>
            <a:ext cx="3050776" cy="2154507"/>
          </a:xfrm>
          <a:prstGeom prst="rect">
            <a:avLst/>
          </a:prstGeom>
        </p:spPr>
      </p:pic>
      <p:pic>
        <p:nvPicPr>
          <p:cNvPr id="23" name="Afbeelding 22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517" r="34423" b="53732"/>
          <a:stretch/>
        </p:blipFill>
        <p:spPr>
          <a:xfrm>
            <a:off x="4575976" y="594087"/>
            <a:ext cx="3049326" cy="2153089"/>
          </a:xfrm>
          <a:prstGeom prst="rect">
            <a:avLst/>
          </a:prstGeom>
        </p:spPr>
      </p:pic>
      <p:pic>
        <p:nvPicPr>
          <p:cNvPr id="24" name="Afbeelding 23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517" t="53701" r="34382"/>
          <a:stretch/>
        </p:blipFill>
        <p:spPr>
          <a:xfrm>
            <a:off x="4575976" y="3093057"/>
            <a:ext cx="3053302" cy="2154507"/>
          </a:xfrm>
          <a:prstGeom prst="rect">
            <a:avLst/>
          </a:prstGeom>
        </p:spPr>
      </p:pic>
      <p:pic>
        <p:nvPicPr>
          <p:cNvPr id="25" name="Afbeelding 24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979" b="53732"/>
          <a:stretch/>
        </p:blipFill>
        <p:spPr>
          <a:xfrm>
            <a:off x="7959255" y="594087"/>
            <a:ext cx="3045475" cy="2153089"/>
          </a:xfrm>
          <a:prstGeom prst="rect">
            <a:avLst/>
          </a:prstGeom>
        </p:spPr>
      </p:pic>
      <p:pic>
        <p:nvPicPr>
          <p:cNvPr id="26" name="Afbeelding 25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979" t="53701"/>
          <a:stretch/>
        </p:blipFill>
        <p:spPr>
          <a:xfrm>
            <a:off x="7959256" y="3093057"/>
            <a:ext cx="3045475" cy="2154507"/>
          </a:xfrm>
          <a:prstGeom prst="rect">
            <a:avLst/>
          </a:prstGeom>
        </p:spPr>
      </p:pic>
      <p:pic>
        <p:nvPicPr>
          <p:cNvPr id="2" name="Afbeelding 1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2D87A842-46F0-6526-67EE-467EE44D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046" b="53996"/>
          <a:stretch/>
        </p:blipFill>
        <p:spPr>
          <a:xfrm>
            <a:off x="1187269" y="594000"/>
            <a:ext cx="3038849" cy="2145224"/>
          </a:xfrm>
          <a:prstGeom prst="rect">
            <a:avLst/>
          </a:prstGeom>
        </p:spPr>
      </p:pic>
      <p:pic>
        <p:nvPicPr>
          <p:cNvPr id="3" name="Afbeelding 2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A73D1BD9-FFD4-DF55-7020-830CF02D7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3847" r="69005"/>
          <a:stretch/>
        </p:blipFill>
        <p:spPr>
          <a:xfrm>
            <a:off x="1187269" y="3095458"/>
            <a:ext cx="3042825" cy="2152186"/>
          </a:xfrm>
          <a:prstGeom prst="rect">
            <a:avLst/>
          </a:prstGeom>
        </p:spPr>
      </p:pic>
      <p:pic>
        <p:nvPicPr>
          <p:cNvPr id="4" name="Afbeelding 3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93810FCA-E18F-C06A-D9B0-DA5558E43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478" r="34502" b="53826"/>
          <a:stretch/>
        </p:blipFill>
        <p:spPr>
          <a:xfrm>
            <a:off x="4575976" y="594000"/>
            <a:ext cx="3045351" cy="2153176"/>
          </a:xfrm>
          <a:prstGeom prst="rect">
            <a:avLst/>
          </a:prstGeom>
        </p:spPr>
      </p:pic>
      <p:pic>
        <p:nvPicPr>
          <p:cNvPr id="5" name="Afbeelding 4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83CB2093-8DBD-3CFE-447B-BE1AD4CD32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478" t="53932" r="34461"/>
          <a:stretch/>
        </p:blipFill>
        <p:spPr>
          <a:xfrm>
            <a:off x="4575976" y="3099434"/>
            <a:ext cx="3049326" cy="2148210"/>
          </a:xfrm>
          <a:prstGeom prst="rect">
            <a:avLst/>
          </a:prstGeom>
        </p:spPr>
      </p:pic>
      <p:pic>
        <p:nvPicPr>
          <p:cNvPr id="6" name="Afbeelding 5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6487E1AD-0C07-44FA-CF3D-E7A61FB4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102" b="53826"/>
          <a:stretch/>
        </p:blipFill>
        <p:spPr>
          <a:xfrm>
            <a:off x="7959255" y="594000"/>
            <a:ext cx="3033286" cy="2153176"/>
          </a:xfrm>
          <a:prstGeom prst="rect">
            <a:avLst/>
          </a:prstGeom>
        </p:spPr>
      </p:pic>
      <p:pic>
        <p:nvPicPr>
          <p:cNvPr id="7" name="Afbeelding 6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FE5842C5-57ED-9D01-4AB6-57783E00B7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143" t="53847"/>
          <a:stretch/>
        </p:blipFill>
        <p:spPr>
          <a:xfrm>
            <a:off x="7959256" y="3095458"/>
            <a:ext cx="3029311" cy="215218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34CFAC5-41B5-DF9F-8551-AD0A2B23ED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6466" y="720178"/>
            <a:ext cx="2734890" cy="189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0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5920FE6-1DC8-9D8E-BA59-D0FD6B137579}"/>
              </a:ext>
            </a:extLst>
          </p:cNvPr>
          <p:cNvSpPr/>
          <p:nvPr userDrawn="1"/>
        </p:nvSpPr>
        <p:spPr>
          <a:xfrm>
            <a:off x="0" y="0"/>
            <a:ext cx="12192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14" name="Afbeelding 13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965" b="53732"/>
          <a:stretch/>
        </p:blipFill>
        <p:spPr>
          <a:xfrm>
            <a:off x="1187269" y="594087"/>
            <a:ext cx="3046801" cy="2153089"/>
          </a:xfrm>
          <a:prstGeom prst="rect">
            <a:avLst/>
          </a:prstGeom>
        </p:spPr>
      </p:pic>
      <p:pic>
        <p:nvPicPr>
          <p:cNvPr id="22" name="Afbeelding 21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701" r="68925"/>
          <a:stretch/>
        </p:blipFill>
        <p:spPr>
          <a:xfrm>
            <a:off x="1187269" y="3093057"/>
            <a:ext cx="3050776" cy="2154507"/>
          </a:xfrm>
          <a:prstGeom prst="rect">
            <a:avLst/>
          </a:prstGeom>
        </p:spPr>
      </p:pic>
      <p:pic>
        <p:nvPicPr>
          <p:cNvPr id="23" name="Afbeelding 22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517" r="34423" b="53732"/>
          <a:stretch/>
        </p:blipFill>
        <p:spPr>
          <a:xfrm>
            <a:off x="4575976" y="594087"/>
            <a:ext cx="3049326" cy="2153089"/>
          </a:xfrm>
          <a:prstGeom prst="rect">
            <a:avLst/>
          </a:prstGeom>
        </p:spPr>
      </p:pic>
      <p:pic>
        <p:nvPicPr>
          <p:cNvPr id="24" name="Afbeelding 23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517" t="53701" r="34382"/>
          <a:stretch/>
        </p:blipFill>
        <p:spPr>
          <a:xfrm>
            <a:off x="4575976" y="3093057"/>
            <a:ext cx="3053302" cy="2154507"/>
          </a:xfrm>
          <a:prstGeom prst="rect">
            <a:avLst/>
          </a:prstGeom>
        </p:spPr>
      </p:pic>
      <p:pic>
        <p:nvPicPr>
          <p:cNvPr id="25" name="Afbeelding 24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979" b="53732"/>
          <a:stretch/>
        </p:blipFill>
        <p:spPr>
          <a:xfrm>
            <a:off x="7959255" y="594087"/>
            <a:ext cx="3045475" cy="2153089"/>
          </a:xfrm>
          <a:prstGeom prst="rect">
            <a:avLst/>
          </a:prstGeom>
        </p:spPr>
      </p:pic>
      <p:pic>
        <p:nvPicPr>
          <p:cNvPr id="26" name="Afbeelding 25" descr="Afbeelding met patroon, schermopname, Rechthoek, Majorelleblauw&#10;&#10;Automatisch gegenereerde beschrijving">
            <a:extLst>
              <a:ext uri="{FF2B5EF4-FFF2-40B4-BE49-F238E27FC236}">
                <a16:creationId xmlns:a16="http://schemas.microsoft.com/office/drawing/2014/main" id="{BCB310DB-A63F-F9BF-03B4-B614328CE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979" t="53701"/>
          <a:stretch/>
        </p:blipFill>
        <p:spPr>
          <a:xfrm>
            <a:off x="7959256" y="3093057"/>
            <a:ext cx="3045475" cy="2154507"/>
          </a:xfrm>
          <a:prstGeom prst="rect">
            <a:avLst/>
          </a:prstGeom>
        </p:spPr>
      </p:pic>
      <p:pic>
        <p:nvPicPr>
          <p:cNvPr id="2" name="Afbeelding 1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2D87A842-46F0-6526-67EE-467EE44D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046" b="53996"/>
          <a:stretch/>
        </p:blipFill>
        <p:spPr>
          <a:xfrm>
            <a:off x="1187269" y="594000"/>
            <a:ext cx="3038849" cy="2145224"/>
          </a:xfrm>
          <a:prstGeom prst="rect">
            <a:avLst/>
          </a:prstGeom>
        </p:spPr>
      </p:pic>
      <p:pic>
        <p:nvPicPr>
          <p:cNvPr id="3" name="Afbeelding 2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A73D1BD9-FFD4-DF55-7020-830CF02D7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3847" r="69005"/>
          <a:stretch/>
        </p:blipFill>
        <p:spPr>
          <a:xfrm>
            <a:off x="1187269" y="3095458"/>
            <a:ext cx="3042825" cy="2152186"/>
          </a:xfrm>
          <a:prstGeom prst="rect">
            <a:avLst/>
          </a:prstGeom>
        </p:spPr>
      </p:pic>
      <p:pic>
        <p:nvPicPr>
          <p:cNvPr id="4" name="Afbeelding 3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93810FCA-E18F-C06A-D9B0-DA5558E43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478" r="34502" b="53826"/>
          <a:stretch/>
        </p:blipFill>
        <p:spPr>
          <a:xfrm>
            <a:off x="4575976" y="594000"/>
            <a:ext cx="3045351" cy="2153176"/>
          </a:xfrm>
          <a:prstGeom prst="rect">
            <a:avLst/>
          </a:prstGeom>
        </p:spPr>
      </p:pic>
      <p:pic>
        <p:nvPicPr>
          <p:cNvPr id="5" name="Afbeelding 4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83CB2093-8DBD-3CFE-447B-BE1AD4CD32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478" t="53932" r="34461"/>
          <a:stretch/>
        </p:blipFill>
        <p:spPr>
          <a:xfrm>
            <a:off x="4575976" y="3099434"/>
            <a:ext cx="3049326" cy="2148210"/>
          </a:xfrm>
          <a:prstGeom prst="rect">
            <a:avLst/>
          </a:prstGeom>
        </p:spPr>
      </p:pic>
      <p:pic>
        <p:nvPicPr>
          <p:cNvPr id="6" name="Afbeelding 5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6487E1AD-0C07-44FA-CF3D-E7A61FB46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102" b="53826"/>
          <a:stretch/>
        </p:blipFill>
        <p:spPr>
          <a:xfrm>
            <a:off x="7959255" y="594000"/>
            <a:ext cx="3033286" cy="2153176"/>
          </a:xfrm>
          <a:prstGeom prst="rect">
            <a:avLst/>
          </a:prstGeom>
        </p:spPr>
      </p:pic>
      <p:pic>
        <p:nvPicPr>
          <p:cNvPr id="7" name="Afbeelding 6" descr="Afbeelding met Landvoertuig, wiel, helm, voertuig&#10;&#10;Automatisch gegenereerde beschrijving">
            <a:extLst>
              <a:ext uri="{FF2B5EF4-FFF2-40B4-BE49-F238E27FC236}">
                <a16:creationId xmlns:a16="http://schemas.microsoft.com/office/drawing/2014/main" id="{FE5842C5-57ED-9D01-4AB6-57783E00B7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9143" t="53847"/>
          <a:stretch/>
        </p:blipFill>
        <p:spPr>
          <a:xfrm>
            <a:off x="7959256" y="3095458"/>
            <a:ext cx="3029311" cy="2152186"/>
          </a:xfrm>
          <a:prstGeom prst="rect">
            <a:avLst/>
          </a:prstGeom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E9B7F3F0-19D7-86B7-E747-99A5D819408E}"/>
              </a:ext>
            </a:extLst>
          </p:cNvPr>
          <p:cNvGrpSpPr/>
          <p:nvPr userDrawn="1"/>
        </p:nvGrpSpPr>
        <p:grpSpPr>
          <a:xfrm>
            <a:off x="9001427" y="3163471"/>
            <a:ext cx="1024173" cy="2110546"/>
            <a:chOff x="-849904" y="2028908"/>
            <a:chExt cx="946728" cy="1950953"/>
          </a:xfrm>
        </p:grpSpPr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44D097C3-A448-BAEA-102B-2BE3F7BEEBCC}"/>
                </a:ext>
              </a:extLst>
            </p:cNvPr>
            <p:cNvSpPr/>
            <p:nvPr userDrawn="1"/>
          </p:nvSpPr>
          <p:spPr>
            <a:xfrm rot="20037993">
              <a:off x="-849904" y="2028908"/>
              <a:ext cx="180000" cy="1931811"/>
            </a:xfrm>
            <a:prstGeom prst="roundRect">
              <a:avLst>
                <a:gd name="adj" fmla="val 50000"/>
              </a:avLst>
            </a:prstGeom>
            <a:solidFill>
              <a:srgbClr val="93C0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A57C35D1-493B-A550-BB63-4FBA4A1F2636}"/>
                </a:ext>
              </a:extLst>
            </p:cNvPr>
            <p:cNvSpPr/>
            <p:nvPr userDrawn="1"/>
          </p:nvSpPr>
          <p:spPr>
            <a:xfrm rot="2014916">
              <a:off x="-83176" y="2452921"/>
              <a:ext cx="180000" cy="1526940"/>
            </a:xfrm>
            <a:prstGeom prst="roundRect">
              <a:avLst>
                <a:gd name="adj" fmla="val 50000"/>
              </a:avLst>
            </a:prstGeom>
            <a:solidFill>
              <a:srgbClr val="93C0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7876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4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5920FE6-1DC8-9D8E-BA59-D0FD6B137579}"/>
              </a:ext>
            </a:extLst>
          </p:cNvPr>
          <p:cNvSpPr/>
          <p:nvPr userDrawn="1"/>
        </p:nvSpPr>
        <p:spPr>
          <a:xfrm>
            <a:off x="0" y="0"/>
            <a:ext cx="12192000" cy="58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2" name="Afbeelding 1" descr="Afbeelding met brandweerman, wiel, Landvoertuig, voertuig&#10;&#10;Automatisch gegenereerde beschrijving">
            <a:extLst>
              <a:ext uri="{FF2B5EF4-FFF2-40B4-BE49-F238E27FC236}">
                <a16:creationId xmlns:a16="http://schemas.microsoft.com/office/drawing/2014/main" id="{1630779D-393E-04BC-86FC-78C0FDFA7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5461" y="714705"/>
            <a:ext cx="5581077" cy="56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4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9E0B76C-D653-4BD6-ADA7-04F7EF65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125"/>
            <a:ext cx="10515600" cy="830263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E32205-4D25-803A-7434-B295B1599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3188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3F31BC7-5B94-7314-A657-B3F932253B0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29505" y="5983562"/>
            <a:ext cx="804101" cy="7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AC39C22-5DEA-9E81-4C5C-2D91AE1CAA1F}"/>
              </a:ext>
            </a:extLst>
          </p:cNvPr>
          <p:cNvSpPr txBox="1"/>
          <p:nvPr/>
        </p:nvSpPr>
        <p:spPr>
          <a:xfrm>
            <a:off x="9221242" y="6176731"/>
            <a:ext cx="1652429" cy="3727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72000" tIns="36000" rIns="144000" bIns="36000" rtlCol="0">
            <a:noAutofit/>
          </a:bodyPr>
          <a:lstStyle/>
          <a:p>
            <a:r>
              <a:rPr lang="nl-NL" sz="850" dirty="0"/>
              <a:t>Verwijder dit vlak en</a:t>
            </a:r>
            <a:br>
              <a:rPr lang="nl-NL" sz="850" dirty="0"/>
            </a:br>
            <a:r>
              <a:rPr lang="nl-NL" sz="850" dirty="0"/>
              <a:t>plaats hier uw eigen logo</a:t>
            </a:r>
          </a:p>
        </p:txBody>
      </p:sp>
    </p:spTree>
    <p:extLst>
      <p:ext uri="{BB962C8B-B14F-4D97-AF65-F5344CB8AC3E}">
        <p14:creationId xmlns:p14="http://schemas.microsoft.com/office/powerpoint/2010/main" val="169731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55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19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84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4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82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943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82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57047"/>
      </p:ext>
    </p:extLst>
  </p:cSld>
  <p:clrMapOvr>
    <a:masterClrMapping/>
  </p:clrMapOvr>
</p:sld>
</file>

<file path=ppt/theme/theme1.xml><?xml version="1.0" encoding="utf-8"?>
<a:theme xmlns:a="http://schemas.openxmlformats.org/drawingml/2006/main" name="Bouwend Nederland">
  <a:themeElements>
    <a:clrScheme name="Bouwend Nederland">
      <a:dk1>
        <a:srgbClr val="00205B"/>
      </a:dk1>
      <a:lt1>
        <a:srgbClr val="FFFFFF"/>
      </a:lt1>
      <a:dk2>
        <a:srgbClr val="00205B"/>
      </a:dk2>
      <a:lt2>
        <a:srgbClr val="FFFFFF"/>
      </a:lt2>
      <a:accent1>
        <a:srgbClr val="00205B"/>
      </a:accent1>
      <a:accent2>
        <a:srgbClr val="08C4C4"/>
      </a:accent2>
      <a:accent3>
        <a:srgbClr val="FFD400"/>
      </a:accent3>
      <a:accent4>
        <a:srgbClr val="FA7300"/>
      </a:accent4>
      <a:accent5>
        <a:srgbClr val="BDCDEA"/>
      </a:accent5>
      <a:accent6>
        <a:srgbClr val="98AFDC"/>
      </a:accent6>
      <a:hlink>
        <a:srgbClr val="00205B"/>
      </a:hlink>
      <a:folHlink>
        <a:srgbClr val="00205B"/>
      </a:folHlink>
    </a:clrScheme>
    <a:fontScheme name="Bouwend Nederland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07DE5915DAE4B868C87A58288F195" ma:contentTypeVersion="19" ma:contentTypeDescription="Een nieuw document maken." ma:contentTypeScope="" ma:versionID="f7c724acf5b47ed05e0f6bd3c9929018">
  <xsd:schema xmlns:xsd="http://www.w3.org/2001/XMLSchema" xmlns:xs="http://www.w3.org/2001/XMLSchema" xmlns:p="http://schemas.microsoft.com/office/2006/metadata/properties" xmlns:ns2="6f256740-143d-4cea-93dc-250dfeec964b" xmlns:ns3="aad07753-a19f-436c-b5c9-20e0a8635198" targetNamespace="http://schemas.microsoft.com/office/2006/metadata/properties" ma:root="true" ma:fieldsID="178a2a3cc7eccd6cdcf6ae56d53e6a01" ns2:_="" ns3:_="">
    <xsd:import namespace="6f256740-143d-4cea-93dc-250dfeec964b"/>
    <xsd:import namespace="aad07753-a19f-436c-b5c9-20e0a86351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Afbeelding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56740-143d-4cea-93dc-250dfeec96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a1405862-b7ec-4b02-bc6f-63ac570c19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Afbeelding" ma:index="25" nillable="true" ma:displayName="Afbeelding" ma:format="Thumbnail" ma:internalName="Afbeelding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07753-a19f-436c-b5c9-20e0a863519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d114d2f-470f-4c37-8344-7d5d675a6d5d}" ma:internalName="TaxCatchAll" ma:showField="CatchAllData" ma:web="aad07753-a19f-436c-b5c9-20e0a86351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d07753-a19f-436c-b5c9-20e0a8635198" xsi:nil="true"/>
    <Afbeelding xmlns="6f256740-143d-4cea-93dc-250dfeec964b" xsi:nil="true"/>
    <lcf76f155ced4ddcb4097134ff3c332f xmlns="6f256740-143d-4cea-93dc-250dfeec96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C874BE-3D2C-4EF8-926E-C7AC0ABBDE9B}"/>
</file>

<file path=customXml/itemProps2.xml><?xml version="1.0" encoding="utf-8"?>
<ds:datastoreItem xmlns:ds="http://schemas.openxmlformats.org/officeDocument/2006/customXml" ds:itemID="{CAC93807-AD01-4B45-B0C6-C6BF807081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D327BE-D340-4AC7-89B1-1BB36CA73BE7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</Words>
  <Application>Microsoft Office PowerPoint</Application>
  <PresentationFormat>Breedbeeld</PresentationFormat>
  <Paragraphs>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Bouwend Nederland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Krista Kleinveld</cp:lastModifiedBy>
  <cp:revision>7</cp:revision>
  <dcterms:created xsi:type="dcterms:W3CDTF">2024-04-04T10:04:13Z</dcterms:created>
  <dcterms:modified xsi:type="dcterms:W3CDTF">2024-05-23T06:01:00Z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0x0101001BF07DE5915DAE4B868C87A58288F195</vt:lpwstr>
  </property>
</Properties>
</file>