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3"/>
  </p:notesMasterIdLst>
  <p:sldIdLst>
    <p:sldId id="462" r:id="rId5"/>
    <p:sldId id="455" r:id="rId6"/>
    <p:sldId id="257" r:id="rId7"/>
    <p:sldId id="456" r:id="rId8"/>
    <p:sldId id="458" r:id="rId9"/>
    <p:sldId id="457" r:id="rId10"/>
    <p:sldId id="459" r:id="rId11"/>
    <p:sldId id="461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20"/>
    <p:restoredTop sz="94616"/>
  </p:normalViewPr>
  <p:slideViewPr>
    <p:cSldViewPr snapToGrid="0">
      <p:cViewPr varScale="1">
        <p:scale>
          <a:sx n="74" d="100"/>
          <a:sy n="74" d="100"/>
        </p:scale>
        <p:origin x="100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0A4FD-8A5A-4989-811E-5C4ED3ED6650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330E8-AA95-42EF-AAA5-EDA2EC2908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1063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C5C52-AC7E-9648-B430-E1616BF46DD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669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5920FE6-1DC8-9D8E-BA59-D0FD6B137579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2A65DCA-2D00-B41B-AB4B-2214DEC617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3947" y="1605295"/>
            <a:ext cx="3516843" cy="3326400"/>
          </a:xfrm>
          <a:prstGeom prst="rect">
            <a:avLst/>
          </a:prstGeom>
        </p:spPr>
      </p:pic>
      <p:sp>
        <p:nvSpPr>
          <p:cNvPr id="3" name="Titel 3">
            <a:extLst>
              <a:ext uri="{FF2B5EF4-FFF2-40B4-BE49-F238E27FC236}">
                <a16:creationId xmlns:a16="http://schemas.microsoft.com/office/drawing/2014/main" id="{E1557B3D-54A2-1E76-2C30-4E8BE76E30A8}"/>
              </a:ext>
            </a:extLst>
          </p:cNvPr>
          <p:cNvSpPr txBox="1">
            <a:spLocks/>
          </p:cNvSpPr>
          <p:nvPr userDrawn="1"/>
        </p:nvSpPr>
        <p:spPr>
          <a:xfrm>
            <a:off x="838200" y="500446"/>
            <a:ext cx="10515600" cy="830263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800" dirty="0">
                <a:solidFill>
                  <a:schemeClr val="bg1"/>
                </a:solidFill>
              </a:rPr>
              <a:t>Een nieuwe school?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70777FD-CABE-89C5-08DA-9C81D50AA135}"/>
              </a:ext>
            </a:extLst>
          </p:cNvPr>
          <p:cNvSpPr txBox="1">
            <a:spLocks/>
          </p:cNvSpPr>
          <p:nvPr userDrawn="1"/>
        </p:nvSpPr>
        <p:spPr>
          <a:xfrm>
            <a:off x="4581526" y="5150786"/>
            <a:ext cx="3043238" cy="515294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nl-NL" sz="1600" b="0" dirty="0">
              <a:solidFill>
                <a:schemeClr val="bg1"/>
              </a:solidFill>
              <a:latin typeface="Century Gothic"/>
            </a:endParaRPr>
          </a:p>
          <a:p>
            <a:pPr>
              <a:defRPr/>
            </a:pPr>
            <a:r>
              <a:rPr lang="nl-NL" sz="1600" b="0" dirty="0">
                <a:solidFill>
                  <a:schemeClr val="bg1"/>
                </a:solidFill>
                <a:latin typeface="Century Gothic"/>
              </a:rPr>
              <a:t>Stripverhaal</a:t>
            </a:r>
            <a:r>
              <a:rPr kumimoji="0" lang="nl-NL" sz="16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groep </a:t>
            </a:r>
            <a:r>
              <a:rPr lang="nl-NL" sz="1600" b="0" dirty="0">
                <a:solidFill>
                  <a:schemeClr val="bg1"/>
                </a:solidFill>
                <a:latin typeface="Century Gothic"/>
              </a:rPr>
              <a:t>4 t/m 8</a:t>
            </a:r>
            <a:endParaRPr kumimoji="0" lang="nl-NL" sz="1600" b="0" i="0" u="none" strike="noStrike" kern="1200" cap="none" spc="-2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dirty="0">
                <a:solidFill>
                  <a:schemeClr val="bg1"/>
                </a:solidFill>
                <a:latin typeface="Century Gothic"/>
              </a:rPr>
              <a:t> </a:t>
            </a:r>
            <a:endParaRPr kumimoji="0" lang="nl-NL" sz="1600" b="0" i="0" u="none" strike="noStrike" kern="1200" cap="none" spc="-2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3F31BC7-5B94-7314-A657-B3F932253B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9505" y="5883539"/>
            <a:ext cx="804101" cy="72752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EBEB228-CCA7-EE64-593D-203323080BC8}"/>
              </a:ext>
            </a:extLst>
          </p:cNvPr>
          <p:cNvSpPr txBox="1"/>
          <p:nvPr userDrawn="1"/>
        </p:nvSpPr>
        <p:spPr>
          <a:xfrm>
            <a:off x="11108708" y="6571151"/>
            <a:ext cx="1030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" dirty="0"/>
              <a:t>Een initiatief van</a:t>
            </a:r>
          </a:p>
          <a:p>
            <a:r>
              <a:rPr lang="nl-NL" sz="600" dirty="0"/>
              <a:t>Bouwend Nederland.</a:t>
            </a:r>
          </a:p>
        </p:txBody>
      </p:sp>
    </p:spTree>
    <p:extLst>
      <p:ext uri="{BB962C8B-B14F-4D97-AF65-F5344CB8AC3E}">
        <p14:creationId xmlns:p14="http://schemas.microsoft.com/office/powerpoint/2010/main" val="1929186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3D3F46C-B6E1-BBBF-4A71-AE77AC7E5A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21" b="721"/>
          <a:stretch/>
        </p:blipFill>
        <p:spPr>
          <a:xfrm>
            <a:off x="0" y="0"/>
            <a:ext cx="12192000" cy="679815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920AF78-778C-D39E-5AFD-49C3DED26A46}"/>
              </a:ext>
            </a:extLst>
          </p:cNvPr>
          <p:cNvSpPr txBox="1"/>
          <p:nvPr userDrawn="1"/>
        </p:nvSpPr>
        <p:spPr>
          <a:xfrm>
            <a:off x="107227" y="6531855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0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BFDF49A-D1D2-E3B0-89D0-FFBA2AA532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649" y="5993794"/>
            <a:ext cx="804101" cy="7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38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FCBECAF-9F03-A35E-4DC8-39EA8C1688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7" b="550"/>
          <a:stretch/>
        </p:blipFill>
        <p:spPr>
          <a:xfrm>
            <a:off x="0" y="14747"/>
            <a:ext cx="12192000" cy="679702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920AF78-778C-D39E-5AFD-49C3DED26A46}"/>
              </a:ext>
            </a:extLst>
          </p:cNvPr>
          <p:cNvSpPr txBox="1"/>
          <p:nvPr userDrawn="1"/>
        </p:nvSpPr>
        <p:spPr>
          <a:xfrm>
            <a:off x="107227" y="6531855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9913DDC-0FC8-5F52-FDFF-E65CE69B5E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649" y="5993794"/>
            <a:ext cx="804101" cy="7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83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58FD124-39F5-CB07-6E0E-84BF6A514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79" b="379"/>
          <a:stretch/>
        </p:blipFill>
        <p:spPr>
          <a:xfrm>
            <a:off x="-1" y="9850"/>
            <a:ext cx="12179395" cy="68383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920AF78-778C-D39E-5AFD-49C3DED26A46}"/>
              </a:ext>
            </a:extLst>
          </p:cNvPr>
          <p:cNvSpPr txBox="1"/>
          <p:nvPr userDrawn="1"/>
        </p:nvSpPr>
        <p:spPr>
          <a:xfrm>
            <a:off x="107227" y="6531855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2559886-9730-AB27-07F8-CA117C6CBF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649" y="5993794"/>
            <a:ext cx="804101" cy="7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8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2860AE3-506E-7680-BBB8-6B5ADDFE7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687" b="687"/>
          <a:stretch/>
        </p:blipFill>
        <p:spPr>
          <a:xfrm>
            <a:off x="-1" y="0"/>
            <a:ext cx="12179863" cy="679608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920AF78-778C-D39E-5AFD-49C3DED26A46}"/>
              </a:ext>
            </a:extLst>
          </p:cNvPr>
          <p:cNvSpPr txBox="1"/>
          <p:nvPr userDrawn="1"/>
        </p:nvSpPr>
        <p:spPr>
          <a:xfrm>
            <a:off x="107227" y="6531855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0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A24788A-A478-12F6-6544-AAA787756A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649" y="5993794"/>
            <a:ext cx="804101" cy="7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67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CFA6FA2-9685-7E45-53B0-EF43D46354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92" b="492"/>
          <a:stretch/>
        </p:blipFill>
        <p:spPr>
          <a:xfrm>
            <a:off x="1" y="-2"/>
            <a:ext cx="12192000" cy="682879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920AF78-778C-D39E-5AFD-49C3DED26A46}"/>
              </a:ext>
            </a:extLst>
          </p:cNvPr>
          <p:cNvSpPr txBox="1"/>
          <p:nvPr userDrawn="1"/>
        </p:nvSpPr>
        <p:spPr>
          <a:xfrm>
            <a:off x="107227" y="6531855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0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A7BFA48-1319-455E-AE96-B0CD7FDBB3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649" y="5993794"/>
            <a:ext cx="804101" cy="7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94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EF0947E-3908-0985-11BC-84248EAC5E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58" b="458"/>
          <a:stretch/>
        </p:blipFill>
        <p:spPr>
          <a:xfrm>
            <a:off x="0" y="-1"/>
            <a:ext cx="12150808" cy="681037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920AF78-778C-D39E-5AFD-49C3DED26A46}"/>
              </a:ext>
            </a:extLst>
          </p:cNvPr>
          <p:cNvSpPr txBox="1"/>
          <p:nvPr userDrawn="1"/>
        </p:nvSpPr>
        <p:spPr>
          <a:xfrm>
            <a:off x="107227" y="6531855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0" dirty="0">
                <a:solidFill>
                  <a:schemeClr val="tx1"/>
                </a:solidFill>
              </a:rPr>
              <a:t>6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C736F9F-12E4-64D7-D9AA-8F921CB4E9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649" y="5993794"/>
            <a:ext cx="804101" cy="7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6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C817FE7-BFA6-B518-5A97-9F4C80AD49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08" b="808"/>
          <a:stretch/>
        </p:blipFill>
        <p:spPr>
          <a:xfrm>
            <a:off x="0" y="-1"/>
            <a:ext cx="12192000" cy="678621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920AF78-778C-D39E-5AFD-49C3DED26A46}"/>
              </a:ext>
            </a:extLst>
          </p:cNvPr>
          <p:cNvSpPr txBox="1"/>
          <p:nvPr userDrawn="1"/>
        </p:nvSpPr>
        <p:spPr>
          <a:xfrm>
            <a:off x="107227" y="6531855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0" dirty="0">
                <a:solidFill>
                  <a:schemeClr val="tx1"/>
                </a:solidFill>
              </a:rPr>
              <a:t>7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B16E093-AF42-EA27-8192-50BC8231EF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649" y="5993794"/>
            <a:ext cx="804101" cy="7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59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9E0B76C-D653-4BD6-ADA7-04F7EF658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125"/>
            <a:ext cx="10515600" cy="830263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E32205-4D25-803A-7434-B295B1599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13188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05117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77" r:id="rId3"/>
    <p:sldLayoutId id="2147483679" r:id="rId4"/>
    <p:sldLayoutId id="2147483678" r:id="rId5"/>
    <p:sldLayoutId id="2147483680" r:id="rId6"/>
    <p:sldLayoutId id="2147483681" r:id="rId7"/>
    <p:sldLayoutId id="2147483682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2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C12E6FA7-884E-963C-FBB3-354131EED523}"/>
              </a:ext>
            </a:extLst>
          </p:cNvPr>
          <p:cNvSpPr txBox="1"/>
          <p:nvPr/>
        </p:nvSpPr>
        <p:spPr>
          <a:xfrm>
            <a:off x="8839200" y="6110287"/>
            <a:ext cx="1919288" cy="47625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lIns="144000" tIns="72000" rIns="144000" bIns="7200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Verwijder dit vlak 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plaats hier uw eigen logo</a:t>
            </a:r>
          </a:p>
        </p:txBody>
      </p:sp>
    </p:spTree>
    <p:extLst>
      <p:ext uri="{BB962C8B-B14F-4D97-AF65-F5344CB8AC3E}">
        <p14:creationId xmlns:p14="http://schemas.microsoft.com/office/powerpoint/2010/main" val="594356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585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579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467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593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191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373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050868"/>
      </p:ext>
    </p:extLst>
  </p:cSld>
  <p:clrMapOvr>
    <a:masterClrMapping/>
  </p:clrMapOvr>
</p:sld>
</file>

<file path=ppt/theme/theme1.xml><?xml version="1.0" encoding="utf-8"?>
<a:theme xmlns:a="http://schemas.openxmlformats.org/drawingml/2006/main" name="Bouwend Nederland">
  <a:themeElements>
    <a:clrScheme name="Bouwend Nederland">
      <a:dk1>
        <a:srgbClr val="00205B"/>
      </a:dk1>
      <a:lt1>
        <a:srgbClr val="FFFFFF"/>
      </a:lt1>
      <a:dk2>
        <a:srgbClr val="00205B"/>
      </a:dk2>
      <a:lt2>
        <a:srgbClr val="FFFFFF"/>
      </a:lt2>
      <a:accent1>
        <a:srgbClr val="00205B"/>
      </a:accent1>
      <a:accent2>
        <a:srgbClr val="08C4C4"/>
      </a:accent2>
      <a:accent3>
        <a:srgbClr val="FFD400"/>
      </a:accent3>
      <a:accent4>
        <a:srgbClr val="FA7300"/>
      </a:accent4>
      <a:accent5>
        <a:srgbClr val="BDCDEA"/>
      </a:accent5>
      <a:accent6>
        <a:srgbClr val="98AFDC"/>
      </a:accent6>
      <a:hlink>
        <a:srgbClr val="00205B"/>
      </a:hlink>
      <a:folHlink>
        <a:srgbClr val="00205B"/>
      </a:folHlink>
    </a:clrScheme>
    <a:fontScheme name="Bouwend Nederland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F07DE5915DAE4B868C87A58288F195" ma:contentTypeVersion="19" ma:contentTypeDescription="Een nieuw document maken." ma:contentTypeScope="" ma:versionID="f7c724acf5b47ed05e0f6bd3c9929018">
  <xsd:schema xmlns:xsd="http://www.w3.org/2001/XMLSchema" xmlns:xs="http://www.w3.org/2001/XMLSchema" xmlns:p="http://schemas.microsoft.com/office/2006/metadata/properties" xmlns:ns2="6f256740-143d-4cea-93dc-250dfeec964b" xmlns:ns3="aad07753-a19f-436c-b5c9-20e0a8635198" targetNamespace="http://schemas.microsoft.com/office/2006/metadata/properties" ma:root="true" ma:fieldsID="178a2a3cc7eccd6cdcf6ae56d53e6a01" ns2:_="" ns3:_="">
    <xsd:import namespace="6f256740-143d-4cea-93dc-250dfeec964b"/>
    <xsd:import namespace="aad07753-a19f-436c-b5c9-20e0a86351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Afbeelding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256740-143d-4cea-93dc-250dfeec96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a1405862-b7ec-4b02-bc6f-63ac570c19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Afbeelding" ma:index="25" nillable="true" ma:displayName="Afbeelding" ma:format="Thumbnail" ma:internalName="Afbeelding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d07753-a19f-436c-b5c9-20e0a863519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d114d2f-470f-4c37-8344-7d5d675a6d5d}" ma:internalName="TaxCatchAll" ma:showField="CatchAllData" ma:web="aad07753-a19f-436c-b5c9-20e0a86351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d07753-a19f-436c-b5c9-20e0a8635198" xsi:nil="true"/>
    <lcf76f155ced4ddcb4097134ff3c332f xmlns="6f256740-143d-4cea-93dc-250dfeec964b">
      <Terms xmlns="http://schemas.microsoft.com/office/infopath/2007/PartnerControls"/>
    </lcf76f155ced4ddcb4097134ff3c332f>
    <Afbeelding xmlns="6f256740-143d-4cea-93dc-250dfeec964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0BBD1F-3B28-42CC-A9CA-B8661A0432AF}"/>
</file>

<file path=customXml/itemProps2.xml><?xml version="1.0" encoding="utf-8"?>
<ds:datastoreItem xmlns:ds="http://schemas.openxmlformats.org/officeDocument/2006/customXml" ds:itemID="{A6D9F097-CE6C-43CE-A0C8-E786E1EC52B6}">
  <ds:schemaRefs>
    <ds:schemaRef ds:uri="http://schemas.microsoft.com/office/2006/metadata/properties"/>
    <ds:schemaRef ds:uri="http://purl.org/dc/terms/"/>
    <ds:schemaRef ds:uri="http://purl.org/dc/elements/1.1/"/>
    <ds:schemaRef ds:uri="82f8eb6a-9b1b-4753-97a7-0d982af90513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ed08c478-abaa-4491-a00b-f4fc3906023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6AFE9F7-0FC3-4C1F-AB49-7B7AA368FF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10</Words>
  <Application>Microsoft Office PowerPoint</Application>
  <PresentationFormat>Breedbeeld</PresentationFormat>
  <Paragraphs>3</Paragraphs>
  <Slides>8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Aptos</vt:lpstr>
      <vt:lpstr>Arial</vt:lpstr>
      <vt:lpstr>Century Gothic</vt:lpstr>
      <vt:lpstr>Bouwend Nederland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 nieuwe school?</dc:title>
  <dc:creator>Krista Kleinveld</dc:creator>
  <cp:lastModifiedBy>Krista Kleinveld</cp:lastModifiedBy>
  <cp:revision>12</cp:revision>
  <dcterms:created xsi:type="dcterms:W3CDTF">2024-04-11T07:02:16Z</dcterms:created>
  <dcterms:modified xsi:type="dcterms:W3CDTF">2024-05-24T07:59:23Z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0x0101001BF07DE5915DAE4B868C87A58288F195</vt:lpwstr>
  </property>
  <property fmtid="{D5CDD505-2E9C-101B-9397-08002B2CF9AE}" pid="3" name="MediaServiceImageTags">
    <vt:lpwstr/>
  </property>
</Properties>
</file>