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8"/>
  </p:notesMasterIdLst>
  <p:sldIdLst>
    <p:sldId id="462" r:id="rId5"/>
    <p:sldId id="457" r:id="rId6"/>
    <p:sldId id="4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A4FD-8A5A-4989-811E-5C4ED3ED6650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30E8-AA95-42EF-AAA5-EDA2EC290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0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C5C52-AC7E-9648-B430-E1616BF46D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66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2A65DCA-2D00-B41B-AB4B-2214DEC61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3947" y="1605295"/>
            <a:ext cx="3516843" cy="33264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E1557B3D-54A2-1E76-2C30-4E8BE76E30A8}"/>
              </a:ext>
            </a:extLst>
          </p:cNvPr>
          <p:cNvSpPr txBox="1">
            <a:spLocks/>
          </p:cNvSpPr>
          <p:nvPr userDrawn="1"/>
        </p:nvSpPr>
        <p:spPr>
          <a:xfrm>
            <a:off x="838200" y="500446"/>
            <a:ext cx="10515600" cy="83026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>
                <a:solidFill>
                  <a:schemeClr val="bg1"/>
                </a:solidFill>
              </a:rPr>
              <a:t>Een nieuwe school?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0777FD-CABE-89C5-08DA-9C81D50AA135}"/>
              </a:ext>
            </a:extLst>
          </p:cNvPr>
          <p:cNvSpPr txBox="1">
            <a:spLocks/>
          </p:cNvSpPr>
          <p:nvPr userDrawn="1"/>
        </p:nvSpPr>
        <p:spPr>
          <a:xfrm>
            <a:off x="4581526" y="5150786"/>
            <a:ext cx="3043238" cy="51529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1600" b="0" dirty="0">
                <a:solidFill>
                  <a:schemeClr val="bg1"/>
                </a:solidFill>
                <a:latin typeface="Century Gothic"/>
              </a:rPr>
              <a:t>Praatplaat groep 1/2/3 </a:t>
            </a:r>
            <a:endParaRPr kumimoji="0" lang="nl-NL" sz="1600" b="0" i="0" u="none" strike="noStrike" kern="1200" cap="none" spc="-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9E68AE-5127-8A2A-DC52-6CEDDED4E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8649" y="5883539"/>
            <a:ext cx="804101" cy="72752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3934D8-62F9-4A97-9CCE-557AC26C14E4}"/>
              </a:ext>
            </a:extLst>
          </p:cNvPr>
          <p:cNvSpPr txBox="1"/>
          <p:nvPr userDrawn="1"/>
        </p:nvSpPr>
        <p:spPr>
          <a:xfrm>
            <a:off x="11207853" y="6571151"/>
            <a:ext cx="98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Een initiatief van</a:t>
            </a:r>
          </a:p>
          <a:p>
            <a:r>
              <a:rPr lang="nl-NL" sz="600" dirty="0"/>
              <a:t>Bouwend Nederland.</a:t>
            </a:r>
          </a:p>
        </p:txBody>
      </p:sp>
    </p:spTree>
    <p:extLst>
      <p:ext uri="{BB962C8B-B14F-4D97-AF65-F5344CB8AC3E}">
        <p14:creationId xmlns:p14="http://schemas.microsoft.com/office/powerpoint/2010/main" val="19785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246E3D-70A1-2BB0-57DD-F48B81431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858" b="858"/>
          <a:stretch/>
        </p:blipFill>
        <p:spPr>
          <a:xfrm>
            <a:off x="-1" y="0"/>
            <a:ext cx="11867535" cy="668723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9E9E121-5566-4CB9-D071-B29D9023F66D}"/>
              </a:ext>
            </a:extLst>
          </p:cNvPr>
          <p:cNvSpPr txBox="1"/>
          <p:nvPr userDrawn="1"/>
        </p:nvSpPr>
        <p:spPr>
          <a:xfrm>
            <a:off x="107227" y="653185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585BA2-3E58-ADDC-B175-876FFE45B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8649" y="5993794"/>
            <a:ext cx="804101" cy="7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EBE99D-0154-9A32-E143-85CAE2687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 b="628"/>
          <a:stretch/>
        </p:blipFill>
        <p:spPr>
          <a:xfrm>
            <a:off x="-1" y="0"/>
            <a:ext cx="12193968" cy="68120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9FD2DC8-90BB-5989-0827-77F0CF791F0B}"/>
              </a:ext>
            </a:extLst>
          </p:cNvPr>
          <p:cNvSpPr txBox="1"/>
          <p:nvPr userDrawn="1"/>
        </p:nvSpPr>
        <p:spPr>
          <a:xfrm>
            <a:off x="107227" y="653185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CDF04F3-D1DF-66C8-F861-A041F9D899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8649" y="5993794"/>
            <a:ext cx="804101" cy="7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3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E0B76C-D653-4BD6-ADA7-04F7EF65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83026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E32205-4D25-803A-7434-B295B159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318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943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C12E6FA7-884E-963C-FBB3-354131EED523}"/>
              </a:ext>
            </a:extLst>
          </p:cNvPr>
          <p:cNvSpPr txBox="1"/>
          <p:nvPr/>
        </p:nvSpPr>
        <p:spPr>
          <a:xfrm>
            <a:off x="8839200" y="6110287"/>
            <a:ext cx="1919288" cy="4762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144000" tIns="72000" rIns="144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Verwijder dit vlak 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plaats hier uw eigen logo</a:t>
            </a:r>
          </a:p>
        </p:txBody>
      </p:sp>
    </p:spTree>
    <p:extLst>
      <p:ext uri="{BB962C8B-B14F-4D97-AF65-F5344CB8AC3E}">
        <p14:creationId xmlns:p14="http://schemas.microsoft.com/office/powerpoint/2010/main" val="59435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6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09565"/>
      </p:ext>
    </p:extLst>
  </p:cSld>
  <p:clrMapOvr>
    <a:masterClrMapping/>
  </p:clrMapOvr>
</p:sld>
</file>

<file path=ppt/theme/theme1.xml><?xml version="1.0" encoding="utf-8"?>
<a:theme xmlns:a="http://schemas.openxmlformats.org/drawingml/2006/main" name="Bouwend Nederland">
  <a:themeElements>
    <a:clrScheme name="Bouwend Nederland">
      <a:dk1>
        <a:srgbClr val="00205B"/>
      </a:dk1>
      <a:lt1>
        <a:srgbClr val="FFFFFF"/>
      </a:lt1>
      <a:dk2>
        <a:srgbClr val="00205B"/>
      </a:dk2>
      <a:lt2>
        <a:srgbClr val="FFFFFF"/>
      </a:lt2>
      <a:accent1>
        <a:srgbClr val="00205B"/>
      </a:accent1>
      <a:accent2>
        <a:srgbClr val="08C4C4"/>
      </a:accent2>
      <a:accent3>
        <a:srgbClr val="FFD400"/>
      </a:accent3>
      <a:accent4>
        <a:srgbClr val="FA7300"/>
      </a:accent4>
      <a:accent5>
        <a:srgbClr val="BDCDEA"/>
      </a:accent5>
      <a:accent6>
        <a:srgbClr val="98AFDC"/>
      </a:accent6>
      <a:hlink>
        <a:srgbClr val="00205B"/>
      </a:hlink>
      <a:folHlink>
        <a:srgbClr val="00205B"/>
      </a:folHlink>
    </a:clrScheme>
    <a:fontScheme name="Bouwend Nederl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07DE5915DAE4B868C87A58288F195" ma:contentTypeVersion="19" ma:contentTypeDescription="Een nieuw document maken." ma:contentTypeScope="" ma:versionID="f7c724acf5b47ed05e0f6bd3c9929018">
  <xsd:schema xmlns:xsd="http://www.w3.org/2001/XMLSchema" xmlns:xs="http://www.w3.org/2001/XMLSchema" xmlns:p="http://schemas.microsoft.com/office/2006/metadata/properties" xmlns:ns2="6f256740-143d-4cea-93dc-250dfeec964b" xmlns:ns3="aad07753-a19f-436c-b5c9-20e0a8635198" targetNamespace="http://schemas.microsoft.com/office/2006/metadata/properties" ma:root="true" ma:fieldsID="178a2a3cc7eccd6cdcf6ae56d53e6a01" ns2:_="" ns3:_="">
    <xsd:import namespace="6f256740-143d-4cea-93dc-250dfeec964b"/>
    <xsd:import namespace="aad07753-a19f-436c-b5c9-20e0a8635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Afbeeld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6740-143d-4cea-93dc-250dfeec9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1405862-b7ec-4b02-bc6f-63ac570c1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beelding" ma:index="25" nillable="true" ma:displayName="Afbeelding" ma:format="Thumbnail" ma:internalName="Afbeelding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7753-a19f-436c-b5c9-20e0a8635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d114d2f-470f-4c37-8344-7d5d675a6d5d}" ma:internalName="TaxCatchAll" ma:showField="CatchAllData" ma:web="aad07753-a19f-436c-b5c9-20e0a8635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d07753-a19f-436c-b5c9-20e0a8635198" xsi:nil="true"/>
    <lcf76f155ced4ddcb4097134ff3c332f xmlns="6f256740-143d-4cea-93dc-250dfeec964b">
      <Terms xmlns="http://schemas.microsoft.com/office/infopath/2007/PartnerControls"/>
    </lcf76f155ced4ddcb4097134ff3c332f>
    <Afbeelding xmlns="6f256740-143d-4cea-93dc-250dfeec96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20C174-993F-4892-9817-3C36A10603E4}"/>
</file>

<file path=customXml/itemProps2.xml><?xml version="1.0" encoding="utf-8"?>
<ds:datastoreItem xmlns:ds="http://schemas.openxmlformats.org/officeDocument/2006/customXml" ds:itemID="{A6D9F097-CE6C-43CE-A0C8-E786E1EC52B6}">
  <ds:schemaRefs>
    <ds:schemaRef ds:uri="82f8eb6a-9b1b-4753-97a7-0d982af90513"/>
    <ds:schemaRef ds:uri="ed08c478-abaa-4491-a00b-f4fc39060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AFE9F7-0FC3-4C1F-AB49-7B7AA368FF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Breedbeeld</PresentationFormat>
  <Paragraphs>3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Arial</vt:lpstr>
      <vt:lpstr>Century Gothic</vt:lpstr>
      <vt:lpstr>Bouwend Nederland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nieuwe school?</dc:title>
  <dc:creator>Krista Kleinveld</dc:creator>
  <cp:lastModifiedBy>Krista Kleinveld</cp:lastModifiedBy>
  <cp:revision>9</cp:revision>
  <dcterms:created xsi:type="dcterms:W3CDTF">2024-04-11T07:02:16Z</dcterms:created>
  <dcterms:modified xsi:type="dcterms:W3CDTF">2024-05-23T20:03:18Z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0x0101001BF07DE5915DAE4B868C87A58288F195</vt:lpwstr>
  </property>
  <property fmtid="{D5CDD505-2E9C-101B-9397-08002B2CF9AE}" pid="3" name="MediaServiceImageTags">
    <vt:lpwstr/>
  </property>
</Properties>
</file>